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40"/>
  </p:notesMasterIdLst>
  <p:sldIdLst>
    <p:sldId id="285" r:id="rId2"/>
    <p:sldId id="435" r:id="rId3"/>
    <p:sldId id="484" r:id="rId4"/>
    <p:sldId id="485" r:id="rId5"/>
    <p:sldId id="486" r:id="rId6"/>
    <p:sldId id="487" r:id="rId7"/>
    <p:sldId id="488" r:id="rId8"/>
    <p:sldId id="489" r:id="rId9"/>
    <p:sldId id="490" r:id="rId10"/>
    <p:sldId id="491" r:id="rId11"/>
    <p:sldId id="492" r:id="rId12"/>
    <p:sldId id="493" r:id="rId13"/>
    <p:sldId id="494" r:id="rId14"/>
    <p:sldId id="495" r:id="rId15"/>
    <p:sldId id="496" r:id="rId16"/>
    <p:sldId id="497" r:id="rId17"/>
    <p:sldId id="498" r:id="rId18"/>
    <p:sldId id="499" r:id="rId19"/>
    <p:sldId id="500" r:id="rId20"/>
    <p:sldId id="502" r:id="rId21"/>
    <p:sldId id="501" r:id="rId22"/>
    <p:sldId id="503" r:id="rId23"/>
    <p:sldId id="504" r:id="rId24"/>
    <p:sldId id="505" r:id="rId25"/>
    <p:sldId id="506" r:id="rId26"/>
    <p:sldId id="507" r:id="rId27"/>
    <p:sldId id="508" r:id="rId28"/>
    <p:sldId id="509" r:id="rId29"/>
    <p:sldId id="510" r:id="rId30"/>
    <p:sldId id="511" r:id="rId31"/>
    <p:sldId id="512" r:id="rId32"/>
    <p:sldId id="513" r:id="rId33"/>
    <p:sldId id="514" r:id="rId34"/>
    <p:sldId id="515" r:id="rId35"/>
    <p:sldId id="516" r:id="rId36"/>
    <p:sldId id="517" r:id="rId37"/>
    <p:sldId id="518" r:id="rId38"/>
    <p:sldId id="519" r:id="rId39"/>
  </p:sldIdLst>
  <p:sldSz cx="9144000" cy="6858000" type="screen4x3"/>
  <p:notesSz cx="6797675" cy="987425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067A"/>
    <a:srgbClr val="FF00FF"/>
    <a:srgbClr val="8DFD41"/>
    <a:srgbClr val="FDD941"/>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707" autoAdjust="0"/>
  </p:normalViewPr>
  <p:slideViewPr>
    <p:cSldViewPr>
      <p:cViewPr varScale="1">
        <p:scale>
          <a:sx n="110" d="100"/>
          <a:sy n="110" d="100"/>
        </p:scale>
        <p:origin x="142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FD79E-4C44-4DC7-A8EF-5A409336640A}" type="doc">
      <dgm:prSet loTypeId="urn:microsoft.com/office/officeart/2005/8/layout/process4" loCatId="list" qsTypeId="urn:microsoft.com/office/officeart/2005/8/quickstyle/3d7" qsCatId="3D" csTypeId="urn:microsoft.com/office/officeart/2005/8/colors/colorful1" csCatId="colorful" phldr="1"/>
      <dgm:spPr/>
      <dgm:t>
        <a:bodyPr/>
        <a:lstStyle/>
        <a:p>
          <a:endParaRPr lang="tr-TR"/>
        </a:p>
      </dgm:t>
    </dgm:pt>
    <dgm:pt modelId="{487B4E8C-6B26-4AAD-8CC5-0040B677482A}">
      <dgm:prSet phldrT="[Metin]"/>
      <dgm:spPr>
        <a:xfrm>
          <a:off x="0" y="1935892"/>
          <a:ext cx="5695950" cy="635403"/>
        </a:xfrm>
        <a:prstGeom prst="rect">
          <a:avLst/>
        </a:prstGeom>
        <a:solidFill>
          <a:srgbClr val="ED7D31">
            <a:hueOff val="0"/>
            <a:satOff val="0"/>
            <a:lumOff val="0"/>
            <a:alphaOff val="0"/>
          </a:srgbClr>
        </a:solidFill>
        <a:ln>
          <a:noFill/>
        </a:ln>
        <a:effectLst/>
        <a:sp3d extrusionH="50600" prstMaterial="metal">
          <a:bevelT w="101600" h="80600" prst="relaxedInset"/>
          <a:bevelB w="80600" h="80600" prst="relaxedInset"/>
        </a:sp3d>
      </dgm:spPr>
      <dgm:t>
        <a:bodyPr/>
        <a:lstStyle/>
        <a:p>
          <a:r>
            <a:rPr lang="tr-TR" b="1">
              <a:solidFill>
                <a:sysClr val="windowText" lastClr="000000"/>
              </a:solidFill>
              <a:latin typeface="Calibri" panose="020F0502020204030204"/>
              <a:ea typeface="+mn-ea"/>
              <a:cs typeface="+mn-cs"/>
            </a:rPr>
            <a:t>desimal dosyalama sistemidir.</a:t>
          </a:r>
        </a:p>
      </dgm:t>
    </dgm:pt>
    <dgm:pt modelId="{1676A7BA-165A-4254-8E01-C4A2E99B2791}" type="parTrans" cxnId="{1010F1E4-46CA-4F6A-B8E4-8AC3E842C1EB}">
      <dgm:prSet/>
      <dgm:spPr/>
      <dgm:t>
        <a:bodyPr/>
        <a:lstStyle/>
        <a:p>
          <a:endParaRPr lang="tr-TR"/>
        </a:p>
      </dgm:t>
    </dgm:pt>
    <dgm:pt modelId="{49E3979F-C414-493E-A873-ABF6979B5D6D}" type="sibTrans" cxnId="{1010F1E4-46CA-4F6A-B8E4-8AC3E842C1EB}">
      <dgm:prSet/>
      <dgm:spPr/>
      <dgm:t>
        <a:bodyPr/>
        <a:lstStyle/>
        <a:p>
          <a:endParaRPr lang="tr-TR"/>
        </a:p>
      </dgm:t>
    </dgm:pt>
    <dgm:pt modelId="{E7867F76-30F7-4973-A92E-A3A09D4CD067}">
      <dgm:prSet/>
      <dgm:spPr>
        <a:xfrm rot="10800000">
          <a:off x="0" y="968173"/>
          <a:ext cx="5695950" cy="977249"/>
        </a:xfrm>
        <a:prstGeom prst="upArrowCallout">
          <a:avLst/>
        </a:prstGeom>
        <a:solidFill>
          <a:srgbClr val="A5A5A5">
            <a:hueOff val="0"/>
            <a:satOff val="0"/>
            <a:lumOff val="0"/>
            <a:alphaOff val="0"/>
          </a:srgbClr>
        </a:solidFill>
        <a:ln>
          <a:noFill/>
        </a:ln>
        <a:effectLst/>
        <a:sp3d extrusionH="50600" prstMaterial="metal">
          <a:bevelT w="101600" h="80600" prst="relaxedInset"/>
          <a:bevelB w="80600" h="80600" prst="relaxedInset"/>
        </a:sp3d>
      </dgm:spPr>
      <dgm:t>
        <a:bodyPr/>
        <a:lstStyle/>
        <a:p>
          <a:pPr algn="l"/>
          <a:r>
            <a:rPr lang="tr-TR">
              <a:solidFill>
                <a:sysClr val="windowText" lastClr="000000"/>
              </a:solidFill>
              <a:latin typeface="Calibri" panose="020F0502020204030204"/>
              <a:ea typeface="+mn-ea"/>
              <a:cs typeface="+mn-cs"/>
            </a:rPr>
            <a:t> </a:t>
          </a:r>
          <a:r>
            <a:rPr lang="tr-TR" b="1">
              <a:solidFill>
                <a:sysClr val="windowText" lastClr="000000"/>
              </a:solidFill>
              <a:latin typeface="Calibri" panose="020F0502020204030204"/>
              <a:ea typeface="+mn-ea"/>
              <a:cs typeface="+mn-cs"/>
            </a:rPr>
            <a:t>Belgelerin,konularına göre sınıflandırılmasını amaçlayan</a:t>
          </a:r>
        </a:p>
      </dgm:t>
    </dgm:pt>
    <dgm:pt modelId="{CCC2C90F-7971-4DA7-ADFF-29F320C7DD1B}" type="sibTrans" cxnId="{E2F183D3-30FA-4269-A082-C2F3472BDF68}">
      <dgm:prSet/>
      <dgm:spPr/>
      <dgm:t>
        <a:bodyPr/>
        <a:lstStyle/>
        <a:p>
          <a:endParaRPr lang="tr-TR"/>
        </a:p>
      </dgm:t>
    </dgm:pt>
    <dgm:pt modelId="{89FC2224-72BB-49FC-81BA-AF396EE8CF73}" type="parTrans" cxnId="{E2F183D3-30FA-4269-A082-C2F3472BDF68}">
      <dgm:prSet/>
      <dgm:spPr/>
      <dgm:t>
        <a:bodyPr/>
        <a:lstStyle/>
        <a:p>
          <a:endParaRPr lang="tr-TR"/>
        </a:p>
      </dgm:t>
    </dgm:pt>
    <dgm:pt modelId="{F618FBF4-9B71-45A5-AB06-00BA0C31114B}">
      <dgm:prSet phldrT="[Metin]"/>
      <dgm:spPr>
        <a:xfrm rot="10800000">
          <a:off x="0" y="454"/>
          <a:ext cx="5695950" cy="977249"/>
        </a:xfrm>
        <a:prstGeom prst="upArrowCallout">
          <a:avLst/>
        </a:prstGeom>
        <a:solidFill>
          <a:srgbClr val="FFC000">
            <a:hueOff val="0"/>
            <a:satOff val="0"/>
            <a:lumOff val="0"/>
            <a:alphaOff val="0"/>
          </a:srgbClr>
        </a:solidFill>
        <a:ln>
          <a:noFill/>
        </a:ln>
        <a:effectLst/>
        <a:sp3d extrusionH="50600" prstMaterial="metal">
          <a:bevelT w="101600" h="80600" prst="relaxedInset"/>
          <a:bevelB w="80600" h="80600" prst="relaxedInset"/>
        </a:sp3d>
      </dgm:spPr>
      <dgm:t>
        <a:bodyPr/>
        <a:lstStyle/>
        <a:p>
          <a:r>
            <a:rPr lang="tr-TR" b="1">
              <a:solidFill>
                <a:sysClr val="windowText" lastClr="000000"/>
              </a:solidFill>
              <a:latin typeface="Calibri" panose="020F0502020204030204"/>
              <a:ea typeface="+mn-ea"/>
              <a:cs typeface="+mn-cs"/>
            </a:rPr>
            <a:t>Standart Dosya Planı</a:t>
          </a:r>
        </a:p>
      </dgm:t>
    </dgm:pt>
    <dgm:pt modelId="{64AC7CE0-5A2D-43E9-BFED-A7C57E7B47AE}" type="sibTrans" cxnId="{9EF2C2CD-7D99-4568-95D4-8D8FFB352FA3}">
      <dgm:prSet/>
      <dgm:spPr/>
      <dgm:t>
        <a:bodyPr/>
        <a:lstStyle/>
        <a:p>
          <a:endParaRPr lang="tr-TR"/>
        </a:p>
      </dgm:t>
    </dgm:pt>
    <dgm:pt modelId="{31CB53D0-813D-45DB-B03B-7F0807B7EEDD}" type="parTrans" cxnId="{9EF2C2CD-7D99-4568-95D4-8D8FFB352FA3}">
      <dgm:prSet/>
      <dgm:spPr/>
      <dgm:t>
        <a:bodyPr/>
        <a:lstStyle/>
        <a:p>
          <a:endParaRPr lang="tr-TR"/>
        </a:p>
      </dgm:t>
    </dgm:pt>
    <dgm:pt modelId="{3F4BB152-3BDA-4049-88C9-C91091C9CAD7}" type="pres">
      <dgm:prSet presAssocID="{837FD79E-4C44-4DC7-A8EF-5A409336640A}" presName="Name0" presStyleCnt="0">
        <dgm:presLayoutVars>
          <dgm:dir val="rev"/>
          <dgm:animLvl val="lvl"/>
          <dgm:resizeHandles val="exact"/>
        </dgm:presLayoutVars>
      </dgm:prSet>
      <dgm:spPr/>
      <dgm:t>
        <a:bodyPr/>
        <a:lstStyle/>
        <a:p>
          <a:endParaRPr lang="tr-TR"/>
        </a:p>
      </dgm:t>
    </dgm:pt>
    <dgm:pt modelId="{E58D8EF3-7A0C-467F-9D9A-B4B7140DD06B}" type="pres">
      <dgm:prSet presAssocID="{487B4E8C-6B26-4AAD-8CC5-0040B677482A}" presName="boxAndChildren" presStyleCnt="0"/>
      <dgm:spPr/>
    </dgm:pt>
    <dgm:pt modelId="{1987D819-7CED-4FF5-9E15-1FFA7A2B7A5A}" type="pres">
      <dgm:prSet presAssocID="{487B4E8C-6B26-4AAD-8CC5-0040B677482A}" presName="parentTextBox" presStyleLbl="node1" presStyleIdx="0" presStyleCnt="3"/>
      <dgm:spPr/>
      <dgm:t>
        <a:bodyPr/>
        <a:lstStyle/>
        <a:p>
          <a:endParaRPr lang="tr-TR"/>
        </a:p>
      </dgm:t>
    </dgm:pt>
    <dgm:pt modelId="{2E2B9D63-2DEF-4A03-B197-E2E5DD98BD2C}" type="pres">
      <dgm:prSet presAssocID="{CCC2C90F-7971-4DA7-ADFF-29F320C7DD1B}" presName="sp" presStyleCnt="0"/>
      <dgm:spPr/>
    </dgm:pt>
    <dgm:pt modelId="{4AE03C34-A90B-4572-A82B-AEEFB2858443}" type="pres">
      <dgm:prSet presAssocID="{E7867F76-30F7-4973-A92E-A3A09D4CD067}" presName="arrowAndChildren" presStyleCnt="0"/>
      <dgm:spPr/>
    </dgm:pt>
    <dgm:pt modelId="{41EDC475-E830-4EF8-9760-0548D9242BFE}" type="pres">
      <dgm:prSet presAssocID="{E7867F76-30F7-4973-A92E-A3A09D4CD067}" presName="parentTextArrow" presStyleLbl="node1" presStyleIdx="1" presStyleCnt="3"/>
      <dgm:spPr/>
      <dgm:t>
        <a:bodyPr/>
        <a:lstStyle/>
        <a:p>
          <a:endParaRPr lang="tr-TR"/>
        </a:p>
      </dgm:t>
    </dgm:pt>
    <dgm:pt modelId="{EA3C3B00-D14F-4C15-8B1F-8B8CD476D173}" type="pres">
      <dgm:prSet presAssocID="{64AC7CE0-5A2D-43E9-BFED-A7C57E7B47AE}" presName="sp" presStyleCnt="0"/>
      <dgm:spPr/>
    </dgm:pt>
    <dgm:pt modelId="{E5A5B8A9-2F88-4347-B5C7-F660A15CC4B8}" type="pres">
      <dgm:prSet presAssocID="{F618FBF4-9B71-45A5-AB06-00BA0C31114B}" presName="arrowAndChildren" presStyleCnt="0"/>
      <dgm:spPr/>
    </dgm:pt>
    <dgm:pt modelId="{5F1FEE30-C695-4A1A-918A-B20507459FF5}" type="pres">
      <dgm:prSet presAssocID="{F618FBF4-9B71-45A5-AB06-00BA0C31114B}" presName="parentTextArrow" presStyleLbl="node1" presStyleIdx="2" presStyleCnt="3"/>
      <dgm:spPr/>
      <dgm:t>
        <a:bodyPr/>
        <a:lstStyle/>
        <a:p>
          <a:endParaRPr lang="tr-TR"/>
        </a:p>
      </dgm:t>
    </dgm:pt>
  </dgm:ptLst>
  <dgm:cxnLst>
    <dgm:cxn modelId="{1010F1E4-46CA-4F6A-B8E4-8AC3E842C1EB}" srcId="{837FD79E-4C44-4DC7-A8EF-5A409336640A}" destId="{487B4E8C-6B26-4AAD-8CC5-0040B677482A}" srcOrd="2" destOrd="0" parTransId="{1676A7BA-165A-4254-8E01-C4A2E99B2791}" sibTransId="{49E3979F-C414-493E-A873-ABF6979B5D6D}"/>
    <dgm:cxn modelId="{9EF2C2CD-7D99-4568-95D4-8D8FFB352FA3}" srcId="{837FD79E-4C44-4DC7-A8EF-5A409336640A}" destId="{F618FBF4-9B71-45A5-AB06-00BA0C31114B}" srcOrd="0" destOrd="0" parTransId="{31CB53D0-813D-45DB-B03B-7F0807B7EEDD}" sibTransId="{64AC7CE0-5A2D-43E9-BFED-A7C57E7B47AE}"/>
    <dgm:cxn modelId="{59E2A875-DA27-453E-8D47-8133D7DA4952}" type="presOf" srcId="{487B4E8C-6B26-4AAD-8CC5-0040B677482A}" destId="{1987D819-7CED-4FF5-9E15-1FFA7A2B7A5A}" srcOrd="0" destOrd="0" presId="urn:microsoft.com/office/officeart/2005/8/layout/process4"/>
    <dgm:cxn modelId="{E2F183D3-30FA-4269-A082-C2F3472BDF68}" srcId="{837FD79E-4C44-4DC7-A8EF-5A409336640A}" destId="{E7867F76-30F7-4973-A92E-A3A09D4CD067}" srcOrd="1" destOrd="0" parTransId="{89FC2224-72BB-49FC-81BA-AF396EE8CF73}" sibTransId="{CCC2C90F-7971-4DA7-ADFF-29F320C7DD1B}"/>
    <dgm:cxn modelId="{DBB10C5A-A5D6-4033-BABD-4579DDECCF20}" type="presOf" srcId="{F618FBF4-9B71-45A5-AB06-00BA0C31114B}" destId="{5F1FEE30-C695-4A1A-918A-B20507459FF5}" srcOrd="0" destOrd="0" presId="urn:microsoft.com/office/officeart/2005/8/layout/process4"/>
    <dgm:cxn modelId="{50D07FD0-9623-4916-85E2-9BFF31F73DA9}" type="presOf" srcId="{E7867F76-30F7-4973-A92E-A3A09D4CD067}" destId="{41EDC475-E830-4EF8-9760-0548D9242BFE}" srcOrd="0" destOrd="0" presId="urn:microsoft.com/office/officeart/2005/8/layout/process4"/>
    <dgm:cxn modelId="{09757D7D-C27B-4A43-849B-3CDA6BF66627}" type="presOf" srcId="{837FD79E-4C44-4DC7-A8EF-5A409336640A}" destId="{3F4BB152-3BDA-4049-88C9-C91091C9CAD7}" srcOrd="0" destOrd="0" presId="urn:microsoft.com/office/officeart/2005/8/layout/process4"/>
    <dgm:cxn modelId="{4B96B424-3C46-4F2A-B7A8-8342835F6EC4}" type="presParOf" srcId="{3F4BB152-3BDA-4049-88C9-C91091C9CAD7}" destId="{E58D8EF3-7A0C-467F-9D9A-B4B7140DD06B}" srcOrd="0" destOrd="0" presId="urn:microsoft.com/office/officeart/2005/8/layout/process4"/>
    <dgm:cxn modelId="{FA70B904-5587-43ED-9C9A-1D2F3BDD9715}" type="presParOf" srcId="{E58D8EF3-7A0C-467F-9D9A-B4B7140DD06B}" destId="{1987D819-7CED-4FF5-9E15-1FFA7A2B7A5A}" srcOrd="0" destOrd="0" presId="urn:microsoft.com/office/officeart/2005/8/layout/process4"/>
    <dgm:cxn modelId="{9C5621C9-5648-44B5-8E35-056461FEEB5A}" type="presParOf" srcId="{3F4BB152-3BDA-4049-88C9-C91091C9CAD7}" destId="{2E2B9D63-2DEF-4A03-B197-E2E5DD98BD2C}" srcOrd="1" destOrd="0" presId="urn:microsoft.com/office/officeart/2005/8/layout/process4"/>
    <dgm:cxn modelId="{491A6E7B-47D8-44D1-8C05-88768A02E4F3}" type="presParOf" srcId="{3F4BB152-3BDA-4049-88C9-C91091C9CAD7}" destId="{4AE03C34-A90B-4572-A82B-AEEFB2858443}" srcOrd="2" destOrd="0" presId="urn:microsoft.com/office/officeart/2005/8/layout/process4"/>
    <dgm:cxn modelId="{84AAE0B1-9B1A-411A-952E-09C405CA915B}" type="presParOf" srcId="{4AE03C34-A90B-4572-A82B-AEEFB2858443}" destId="{41EDC475-E830-4EF8-9760-0548D9242BFE}" srcOrd="0" destOrd="0" presId="urn:microsoft.com/office/officeart/2005/8/layout/process4"/>
    <dgm:cxn modelId="{584EEAD5-3BD0-4300-9EC3-901946E9E823}" type="presParOf" srcId="{3F4BB152-3BDA-4049-88C9-C91091C9CAD7}" destId="{EA3C3B00-D14F-4C15-8B1F-8B8CD476D173}" srcOrd="3" destOrd="0" presId="urn:microsoft.com/office/officeart/2005/8/layout/process4"/>
    <dgm:cxn modelId="{73B4CBDE-D2C0-4B13-9753-801AF674AA73}" type="presParOf" srcId="{3F4BB152-3BDA-4049-88C9-C91091C9CAD7}" destId="{E5A5B8A9-2F88-4347-B5C7-F660A15CC4B8}" srcOrd="4" destOrd="0" presId="urn:microsoft.com/office/officeart/2005/8/layout/process4"/>
    <dgm:cxn modelId="{24628CE5-FC13-45D6-A88B-AE31C0646380}" type="presParOf" srcId="{E5A5B8A9-2F88-4347-B5C7-F660A15CC4B8}" destId="{5F1FEE30-C695-4A1A-918A-B20507459FF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1456757C-B6A4-4F64-98DC-A2CA3042A3CE}"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tr-TR"/>
        </a:p>
      </dgm:t>
    </dgm:pt>
    <dgm:pt modelId="{CD4304A2-FCBD-4692-8CE2-15FADDAA9C21}">
      <dgm:prSet/>
      <dgm:spPr/>
      <dgm:t>
        <a:bodyPr/>
        <a:lstStyle/>
        <a:p>
          <a:pPr algn="just" rtl="0"/>
          <a:r>
            <a:rPr lang="tr-TR" b="1" dirty="0" smtClean="0"/>
            <a:t>Kurumca özel önem arz eden tanımlamalar (özel kodlar), aynı konulu dosyaların birbirinden ayrılması ve farklı konulardaki belgelerin bir arada tutulmasını sağlamak amacıyla köşeli parantez "[ ]" içinde kullanılabilecektir</a:t>
          </a:r>
          <a:endParaRPr lang="tr-TR" dirty="0"/>
        </a:p>
      </dgm:t>
    </dgm:pt>
    <dgm:pt modelId="{55462C81-65C8-47CB-9C87-5030601E423E}" type="parTrans" cxnId="{DE3F460F-89F9-45B7-9BE3-8E64EB3995B2}">
      <dgm:prSet/>
      <dgm:spPr/>
      <dgm:t>
        <a:bodyPr/>
        <a:lstStyle/>
        <a:p>
          <a:endParaRPr lang="tr-TR"/>
        </a:p>
      </dgm:t>
    </dgm:pt>
    <dgm:pt modelId="{2409D81A-3C42-403C-9734-8E2DFC53520F}" type="sibTrans" cxnId="{DE3F460F-89F9-45B7-9BE3-8E64EB3995B2}">
      <dgm:prSet/>
      <dgm:spPr/>
      <dgm:t>
        <a:bodyPr/>
        <a:lstStyle/>
        <a:p>
          <a:endParaRPr lang="tr-TR"/>
        </a:p>
      </dgm:t>
    </dgm:pt>
    <dgm:pt modelId="{55826A87-EF61-4D4E-801B-02EDB37BDA94}">
      <dgm:prSet custT="1"/>
      <dgm:spPr/>
      <dgm:t>
        <a:bodyPr/>
        <a:lstStyle/>
        <a:p>
          <a:pPr algn="just" rtl="0"/>
          <a:r>
            <a:rPr lang="tr-TR" sz="1600" b="1" dirty="0" smtClean="0"/>
            <a:t>Köşeli parantez, </a:t>
          </a:r>
          <a:r>
            <a:rPr lang="tr-TR" sz="2400" b="1" dirty="0" smtClean="0">
              <a:solidFill>
                <a:srgbClr val="00B050"/>
              </a:solidFill>
            </a:rPr>
            <a:t>birime</a:t>
          </a:r>
          <a:r>
            <a:rPr lang="tr-TR" sz="1600" b="1" dirty="0" smtClean="0"/>
            <a:t> </a:t>
          </a:r>
          <a:r>
            <a:rPr lang="tr-TR" sz="1600" b="1" dirty="0" smtClean="0"/>
            <a:t>özel kodlamaların belirlendiği bir alanı ifade etmektedir</a:t>
          </a:r>
          <a:r>
            <a:rPr lang="tr-TR" sz="1600" b="1" dirty="0" smtClean="0"/>
            <a:t>. Bu tanımlamayı diğer birimler göremez.</a:t>
          </a:r>
          <a:endParaRPr lang="tr-TR" sz="1600" dirty="0"/>
        </a:p>
      </dgm:t>
    </dgm:pt>
    <dgm:pt modelId="{79AD79A8-A7A6-4007-81C8-E731AD35EBDD}" type="parTrans" cxnId="{E2E4A7A7-AB50-42F1-ADA7-8B98C8DCD294}">
      <dgm:prSet/>
      <dgm:spPr/>
      <dgm:t>
        <a:bodyPr/>
        <a:lstStyle/>
        <a:p>
          <a:endParaRPr lang="tr-TR"/>
        </a:p>
      </dgm:t>
    </dgm:pt>
    <dgm:pt modelId="{DF24703E-5884-4741-B6B2-38183BC52D9A}" type="sibTrans" cxnId="{E2E4A7A7-AB50-42F1-ADA7-8B98C8DCD294}">
      <dgm:prSet/>
      <dgm:spPr/>
      <dgm:t>
        <a:bodyPr/>
        <a:lstStyle/>
        <a:p>
          <a:endParaRPr lang="tr-TR"/>
        </a:p>
      </dgm:t>
    </dgm:pt>
    <dgm:pt modelId="{6EBF4A1A-787D-40AA-8F7D-B9777D392C90}">
      <dgm:prSet/>
      <dgm:spPr/>
      <dgm:t>
        <a:bodyPr/>
        <a:lstStyle/>
        <a:p>
          <a:pPr algn="just" rtl="0"/>
          <a:r>
            <a:rPr lang="tr-TR" b="1" dirty="0" smtClean="0"/>
            <a:t>Köşeli parantez içerisinde birden fazla tanımlama ve kodlamanın yapılması gerektiği durumlarda, her farklı kod “ ; ” (noktalı virgül) işareti ile birbirinden ayrılacaktır.</a:t>
          </a:r>
          <a:endParaRPr lang="tr-TR" dirty="0"/>
        </a:p>
      </dgm:t>
    </dgm:pt>
    <dgm:pt modelId="{3353A21D-7D95-4015-B35B-725025AA695B}" type="parTrans" cxnId="{98D72FE0-5421-4601-9727-A2D9DC4E0F57}">
      <dgm:prSet/>
      <dgm:spPr/>
      <dgm:t>
        <a:bodyPr/>
        <a:lstStyle/>
        <a:p>
          <a:endParaRPr lang="tr-TR"/>
        </a:p>
      </dgm:t>
    </dgm:pt>
    <dgm:pt modelId="{1F3F17EB-4575-432E-A328-3CA329417192}" type="sibTrans" cxnId="{98D72FE0-5421-4601-9727-A2D9DC4E0F57}">
      <dgm:prSet/>
      <dgm:spPr/>
      <dgm:t>
        <a:bodyPr/>
        <a:lstStyle/>
        <a:p>
          <a:endParaRPr lang="tr-TR"/>
        </a:p>
      </dgm:t>
    </dgm:pt>
    <dgm:pt modelId="{37293412-1451-41CD-B1AB-A4AAD347E6B4}" type="pres">
      <dgm:prSet presAssocID="{1456757C-B6A4-4F64-98DC-A2CA3042A3CE}" presName="Name0" presStyleCnt="0">
        <dgm:presLayoutVars>
          <dgm:chMax val="7"/>
          <dgm:chPref val="7"/>
          <dgm:dir/>
        </dgm:presLayoutVars>
      </dgm:prSet>
      <dgm:spPr/>
      <dgm:t>
        <a:bodyPr/>
        <a:lstStyle/>
        <a:p>
          <a:endParaRPr lang="tr-TR"/>
        </a:p>
      </dgm:t>
    </dgm:pt>
    <dgm:pt modelId="{4B5BAC2A-52D5-4858-BF6D-2F9D08E4D6E6}" type="pres">
      <dgm:prSet presAssocID="{1456757C-B6A4-4F64-98DC-A2CA3042A3CE}" presName="Name1" presStyleCnt="0"/>
      <dgm:spPr/>
    </dgm:pt>
    <dgm:pt modelId="{8ACBD1E6-5209-420E-A716-F20AE9149312}" type="pres">
      <dgm:prSet presAssocID="{1456757C-B6A4-4F64-98DC-A2CA3042A3CE}" presName="cycle" presStyleCnt="0"/>
      <dgm:spPr/>
    </dgm:pt>
    <dgm:pt modelId="{72360191-49F7-4F01-8583-BEE38FDD6CAF}" type="pres">
      <dgm:prSet presAssocID="{1456757C-B6A4-4F64-98DC-A2CA3042A3CE}" presName="srcNode" presStyleLbl="node1" presStyleIdx="0" presStyleCnt="3"/>
      <dgm:spPr/>
    </dgm:pt>
    <dgm:pt modelId="{66E49714-5955-46AA-90F8-D6CD53913B11}" type="pres">
      <dgm:prSet presAssocID="{1456757C-B6A4-4F64-98DC-A2CA3042A3CE}" presName="conn" presStyleLbl="parChTrans1D2" presStyleIdx="0" presStyleCnt="1"/>
      <dgm:spPr/>
      <dgm:t>
        <a:bodyPr/>
        <a:lstStyle/>
        <a:p>
          <a:endParaRPr lang="tr-TR"/>
        </a:p>
      </dgm:t>
    </dgm:pt>
    <dgm:pt modelId="{D786B342-311A-43E1-A0AB-82454886A147}" type="pres">
      <dgm:prSet presAssocID="{1456757C-B6A4-4F64-98DC-A2CA3042A3CE}" presName="extraNode" presStyleLbl="node1" presStyleIdx="0" presStyleCnt="3"/>
      <dgm:spPr/>
    </dgm:pt>
    <dgm:pt modelId="{19F92465-19B8-4310-A676-AC3208C9E948}" type="pres">
      <dgm:prSet presAssocID="{1456757C-B6A4-4F64-98DC-A2CA3042A3CE}" presName="dstNode" presStyleLbl="node1" presStyleIdx="0" presStyleCnt="3"/>
      <dgm:spPr/>
    </dgm:pt>
    <dgm:pt modelId="{AF92CF3C-53ED-4169-89CE-347677FE198D}" type="pres">
      <dgm:prSet presAssocID="{CD4304A2-FCBD-4692-8CE2-15FADDAA9C21}" presName="text_1" presStyleLbl="node1" presStyleIdx="0" presStyleCnt="3">
        <dgm:presLayoutVars>
          <dgm:bulletEnabled val="1"/>
        </dgm:presLayoutVars>
      </dgm:prSet>
      <dgm:spPr/>
      <dgm:t>
        <a:bodyPr/>
        <a:lstStyle/>
        <a:p>
          <a:endParaRPr lang="tr-TR"/>
        </a:p>
      </dgm:t>
    </dgm:pt>
    <dgm:pt modelId="{FE9C916D-12A3-4085-9238-411CDC59FBDD}" type="pres">
      <dgm:prSet presAssocID="{CD4304A2-FCBD-4692-8CE2-15FADDAA9C21}" presName="accent_1" presStyleCnt="0"/>
      <dgm:spPr/>
    </dgm:pt>
    <dgm:pt modelId="{DE579746-398C-4DF4-AF60-05CDE60074E9}" type="pres">
      <dgm:prSet presAssocID="{CD4304A2-FCBD-4692-8CE2-15FADDAA9C21}" presName="accentRepeatNode" presStyleLbl="solidFgAcc1" presStyleIdx="0" presStyleCnt="3"/>
      <dgm:spPr/>
    </dgm:pt>
    <dgm:pt modelId="{1B6A6610-62EE-4C4C-881B-472A0E30E057}" type="pres">
      <dgm:prSet presAssocID="{55826A87-EF61-4D4E-801B-02EDB37BDA94}" presName="text_2" presStyleLbl="node1" presStyleIdx="1" presStyleCnt="3">
        <dgm:presLayoutVars>
          <dgm:bulletEnabled val="1"/>
        </dgm:presLayoutVars>
      </dgm:prSet>
      <dgm:spPr/>
      <dgm:t>
        <a:bodyPr/>
        <a:lstStyle/>
        <a:p>
          <a:endParaRPr lang="tr-TR"/>
        </a:p>
      </dgm:t>
    </dgm:pt>
    <dgm:pt modelId="{DDC866A7-3110-473B-94EF-C6289FDE608C}" type="pres">
      <dgm:prSet presAssocID="{55826A87-EF61-4D4E-801B-02EDB37BDA94}" presName="accent_2" presStyleCnt="0"/>
      <dgm:spPr/>
    </dgm:pt>
    <dgm:pt modelId="{D06C0A89-B2B9-4A07-B8D6-AE4D9543384B}" type="pres">
      <dgm:prSet presAssocID="{55826A87-EF61-4D4E-801B-02EDB37BDA94}" presName="accentRepeatNode" presStyleLbl="solidFgAcc1" presStyleIdx="1" presStyleCnt="3"/>
      <dgm:spPr/>
    </dgm:pt>
    <dgm:pt modelId="{00E84174-F27B-4D39-A38F-7E2568B2AA0E}" type="pres">
      <dgm:prSet presAssocID="{6EBF4A1A-787D-40AA-8F7D-B9777D392C90}" presName="text_3" presStyleLbl="node1" presStyleIdx="2" presStyleCnt="3" custLinFactNeighborX="2311" custLinFactNeighborY="3179">
        <dgm:presLayoutVars>
          <dgm:bulletEnabled val="1"/>
        </dgm:presLayoutVars>
      </dgm:prSet>
      <dgm:spPr/>
      <dgm:t>
        <a:bodyPr/>
        <a:lstStyle/>
        <a:p>
          <a:endParaRPr lang="tr-TR"/>
        </a:p>
      </dgm:t>
    </dgm:pt>
    <dgm:pt modelId="{3EE8531C-FCC3-4416-A657-8101A8289C95}" type="pres">
      <dgm:prSet presAssocID="{6EBF4A1A-787D-40AA-8F7D-B9777D392C90}" presName="accent_3" presStyleCnt="0"/>
      <dgm:spPr/>
    </dgm:pt>
    <dgm:pt modelId="{237E5BA5-63EC-41CE-8575-AFE35DCB2656}" type="pres">
      <dgm:prSet presAssocID="{6EBF4A1A-787D-40AA-8F7D-B9777D392C90}" presName="accentRepeatNode" presStyleLbl="solidFgAcc1" presStyleIdx="2" presStyleCnt="3"/>
      <dgm:spPr/>
    </dgm:pt>
  </dgm:ptLst>
  <dgm:cxnLst>
    <dgm:cxn modelId="{BAD8BE96-2038-4408-8068-E201673C6DCF}" type="presOf" srcId="{55826A87-EF61-4D4E-801B-02EDB37BDA94}" destId="{1B6A6610-62EE-4C4C-881B-472A0E30E057}" srcOrd="0" destOrd="0" presId="urn:microsoft.com/office/officeart/2008/layout/VerticalCurvedList"/>
    <dgm:cxn modelId="{BA74EF5F-A400-4537-B933-86DBB58B28D4}" type="presOf" srcId="{CD4304A2-FCBD-4692-8CE2-15FADDAA9C21}" destId="{AF92CF3C-53ED-4169-89CE-347677FE198D}" srcOrd="0" destOrd="0" presId="urn:microsoft.com/office/officeart/2008/layout/VerticalCurvedList"/>
    <dgm:cxn modelId="{E2E4A7A7-AB50-42F1-ADA7-8B98C8DCD294}" srcId="{1456757C-B6A4-4F64-98DC-A2CA3042A3CE}" destId="{55826A87-EF61-4D4E-801B-02EDB37BDA94}" srcOrd="1" destOrd="0" parTransId="{79AD79A8-A7A6-4007-81C8-E731AD35EBDD}" sibTransId="{DF24703E-5884-4741-B6B2-38183BC52D9A}"/>
    <dgm:cxn modelId="{BD7C4E6E-448A-409E-BD91-08803DBE1115}" type="presOf" srcId="{2409D81A-3C42-403C-9734-8E2DFC53520F}" destId="{66E49714-5955-46AA-90F8-D6CD53913B11}" srcOrd="0" destOrd="0" presId="urn:microsoft.com/office/officeart/2008/layout/VerticalCurvedList"/>
    <dgm:cxn modelId="{9B4B5D6F-1548-48C1-A14C-3C5AD11A57A5}" type="presOf" srcId="{1456757C-B6A4-4F64-98DC-A2CA3042A3CE}" destId="{37293412-1451-41CD-B1AB-A4AAD347E6B4}" srcOrd="0" destOrd="0" presId="urn:microsoft.com/office/officeart/2008/layout/VerticalCurvedList"/>
    <dgm:cxn modelId="{DE3F460F-89F9-45B7-9BE3-8E64EB3995B2}" srcId="{1456757C-B6A4-4F64-98DC-A2CA3042A3CE}" destId="{CD4304A2-FCBD-4692-8CE2-15FADDAA9C21}" srcOrd="0" destOrd="0" parTransId="{55462C81-65C8-47CB-9C87-5030601E423E}" sibTransId="{2409D81A-3C42-403C-9734-8E2DFC53520F}"/>
    <dgm:cxn modelId="{98D72FE0-5421-4601-9727-A2D9DC4E0F57}" srcId="{1456757C-B6A4-4F64-98DC-A2CA3042A3CE}" destId="{6EBF4A1A-787D-40AA-8F7D-B9777D392C90}" srcOrd="2" destOrd="0" parTransId="{3353A21D-7D95-4015-B35B-725025AA695B}" sibTransId="{1F3F17EB-4575-432E-A328-3CA329417192}"/>
    <dgm:cxn modelId="{F9FA20C0-381C-4E98-9E94-F657016B57D7}" type="presOf" srcId="{6EBF4A1A-787D-40AA-8F7D-B9777D392C90}" destId="{00E84174-F27B-4D39-A38F-7E2568B2AA0E}" srcOrd="0" destOrd="0" presId="urn:microsoft.com/office/officeart/2008/layout/VerticalCurvedList"/>
    <dgm:cxn modelId="{AB8ACC27-C820-4047-A626-7B570B46D2F0}" type="presParOf" srcId="{37293412-1451-41CD-B1AB-A4AAD347E6B4}" destId="{4B5BAC2A-52D5-4858-BF6D-2F9D08E4D6E6}" srcOrd="0" destOrd="0" presId="urn:microsoft.com/office/officeart/2008/layout/VerticalCurvedList"/>
    <dgm:cxn modelId="{367F6700-EE07-46F6-A89B-A5ACDADF61B3}" type="presParOf" srcId="{4B5BAC2A-52D5-4858-BF6D-2F9D08E4D6E6}" destId="{8ACBD1E6-5209-420E-A716-F20AE9149312}" srcOrd="0" destOrd="0" presId="urn:microsoft.com/office/officeart/2008/layout/VerticalCurvedList"/>
    <dgm:cxn modelId="{C067A05F-3F9E-4CA6-9233-2B174394ABE4}" type="presParOf" srcId="{8ACBD1E6-5209-420E-A716-F20AE9149312}" destId="{72360191-49F7-4F01-8583-BEE38FDD6CAF}" srcOrd="0" destOrd="0" presId="urn:microsoft.com/office/officeart/2008/layout/VerticalCurvedList"/>
    <dgm:cxn modelId="{44FCD915-E156-458B-8B4B-3B35C4026002}" type="presParOf" srcId="{8ACBD1E6-5209-420E-A716-F20AE9149312}" destId="{66E49714-5955-46AA-90F8-D6CD53913B11}" srcOrd="1" destOrd="0" presId="urn:microsoft.com/office/officeart/2008/layout/VerticalCurvedList"/>
    <dgm:cxn modelId="{6E8DC4AC-2AF8-47A4-A896-B127F76A05F8}" type="presParOf" srcId="{8ACBD1E6-5209-420E-A716-F20AE9149312}" destId="{D786B342-311A-43E1-A0AB-82454886A147}" srcOrd="2" destOrd="0" presId="urn:microsoft.com/office/officeart/2008/layout/VerticalCurvedList"/>
    <dgm:cxn modelId="{DAAF263B-EC58-440A-9B48-7653AA0197D9}" type="presParOf" srcId="{8ACBD1E6-5209-420E-A716-F20AE9149312}" destId="{19F92465-19B8-4310-A676-AC3208C9E948}" srcOrd="3" destOrd="0" presId="urn:microsoft.com/office/officeart/2008/layout/VerticalCurvedList"/>
    <dgm:cxn modelId="{15A10B3F-E2C0-4623-8B22-FA71F5851B40}" type="presParOf" srcId="{4B5BAC2A-52D5-4858-BF6D-2F9D08E4D6E6}" destId="{AF92CF3C-53ED-4169-89CE-347677FE198D}" srcOrd="1" destOrd="0" presId="urn:microsoft.com/office/officeart/2008/layout/VerticalCurvedList"/>
    <dgm:cxn modelId="{17EF2010-7EEC-48A7-99D7-F9ACA48AA861}" type="presParOf" srcId="{4B5BAC2A-52D5-4858-BF6D-2F9D08E4D6E6}" destId="{FE9C916D-12A3-4085-9238-411CDC59FBDD}" srcOrd="2" destOrd="0" presId="urn:microsoft.com/office/officeart/2008/layout/VerticalCurvedList"/>
    <dgm:cxn modelId="{6F3F7C2A-C05D-410B-97A9-4DE0CBC22D95}" type="presParOf" srcId="{FE9C916D-12A3-4085-9238-411CDC59FBDD}" destId="{DE579746-398C-4DF4-AF60-05CDE60074E9}" srcOrd="0" destOrd="0" presId="urn:microsoft.com/office/officeart/2008/layout/VerticalCurvedList"/>
    <dgm:cxn modelId="{3F788C74-569C-44E0-9DDC-51730AFE1E97}" type="presParOf" srcId="{4B5BAC2A-52D5-4858-BF6D-2F9D08E4D6E6}" destId="{1B6A6610-62EE-4C4C-881B-472A0E30E057}" srcOrd="3" destOrd="0" presId="urn:microsoft.com/office/officeart/2008/layout/VerticalCurvedList"/>
    <dgm:cxn modelId="{2FA02A81-9084-4BC7-920D-32A09057FB88}" type="presParOf" srcId="{4B5BAC2A-52D5-4858-BF6D-2F9D08E4D6E6}" destId="{DDC866A7-3110-473B-94EF-C6289FDE608C}" srcOrd="4" destOrd="0" presId="urn:microsoft.com/office/officeart/2008/layout/VerticalCurvedList"/>
    <dgm:cxn modelId="{62309C65-E442-4208-AB2C-8D283F1EE1E7}" type="presParOf" srcId="{DDC866A7-3110-473B-94EF-C6289FDE608C}" destId="{D06C0A89-B2B9-4A07-B8D6-AE4D9543384B}" srcOrd="0" destOrd="0" presId="urn:microsoft.com/office/officeart/2008/layout/VerticalCurvedList"/>
    <dgm:cxn modelId="{3D4A512C-9166-445A-A644-FECE96C10C41}" type="presParOf" srcId="{4B5BAC2A-52D5-4858-BF6D-2F9D08E4D6E6}" destId="{00E84174-F27B-4D39-A38F-7E2568B2AA0E}" srcOrd="5" destOrd="0" presId="urn:microsoft.com/office/officeart/2008/layout/VerticalCurvedList"/>
    <dgm:cxn modelId="{ED245FEF-3898-4D41-BAC5-BD988D274313}" type="presParOf" srcId="{4B5BAC2A-52D5-4858-BF6D-2F9D08E4D6E6}" destId="{3EE8531C-FCC3-4416-A657-8101A8289C95}" srcOrd="6" destOrd="0" presId="urn:microsoft.com/office/officeart/2008/layout/VerticalCurvedList"/>
    <dgm:cxn modelId="{A9F8B019-EE2F-4661-83EE-62B145832B62}" type="presParOf" srcId="{3EE8531C-FCC3-4416-A657-8101A8289C95}" destId="{237E5BA5-63EC-41CE-8575-AFE35DCB265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B739EF-35FB-4DF4-A108-41C2C91F9A9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tr-TR"/>
        </a:p>
      </dgm:t>
    </dgm:pt>
    <dgm:pt modelId="{BCDAA8AC-8389-4D85-B093-99ECC542682B}">
      <dgm:prSet custT="1"/>
      <dgm:spPr/>
      <dgm:t>
        <a:bodyPr/>
        <a:lstStyle/>
        <a:p>
          <a:pPr rtl="0"/>
          <a:r>
            <a:rPr lang="tr-TR" sz="3600" dirty="0" smtClean="0"/>
            <a:t>903</a:t>
          </a:r>
          <a:endParaRPr lang="tr-TR" sz="3600" dirty="0"/>
        </a:p>
      </dgm:t>
    </dgm:pt>
    <dgm:pt modelId="{22B5D013-1EA6-46C5-9908-B51C3CCB1A4E}" type="parTrans" cxnId="{A4ABB61F-9559-494D-9AA0-B1D197EC3252}">
      <dgm:prSet/>
      <dgm:spPr/>
      <dgm:t>
        <a:bodyPr/>
        <a:lstStyle/>
        <a:p>
          <a:endParaRPr lang="tr-TR"/>
        </a:p>
      </dgm:t>
    </dgm:pt>
    <dgm:pt modelId="{05AC04D8-847B-4984-BA32-A384865F8C0E}" type="sibTrans" cxnId="{A4ABB61F-9559-494D-9AA0-B1D197EC3252}">
      <dgm:prSet/>
      <dgm:spPr/>
      <dgm:t>
        <a:bodyPr/>
        <a:lstStyle/>
        <a:p>
          <a:endParaRPr lang="tr-TR"/>
        </a:p>
      </dgm:t>
    </dgm:pt>
    <dgm:pt modelId="{5EC41597-73A5-4581-874A-72769938B050}">
      <dgm:prSet/>
      <dgm:spPr/>
      <dgm:t>
        <a:bodyPr/>
        <a:lstStyle/>
        <a:p>
          <a:pPr rtl="0"/>
          <a:r>
            <a:rPr lang="tr-TR" dirty="0" smtClean="0"/>
            <a:t>903	[T.C. Kimlik Numarası]</a:t>
          </a:r>
        </a:p>
        <a:p>
          <a:pPr rtl="0"/>
          <a:r>
            <a:rPr lang="tr-TR" dirty="0" smtClean="0"/>
            <a:t>Selim </a:t>
          </a:r>
          <a:r>
            <a:rPr lang="tr-TR" dirty="0" err="1" smtClean="0"/>
            <a:t>ŞAKAR’ın</a:t>
          </a:r>
          <a:r>
            <a:rPr lang="tr-TR" dirty="0" smtClean="0"/>
            <a:t> Personel Sicil Dosyası</a:t>
          </a:r>
          <a:endParaRPr lang="tr-TR" dirty="0"/>
        </a:p>
      </dgm:t>
    </dgm:pt>
    <dgm:pt modelId="{64ADDD6A-D7F8-40AE-A1F6-8B9D6D895155}" type="parTrans" cxnId="{36B9117A-B37D-46D4-A8CF-43F0DA620734}">
      <dgm:prSet/>
      <dgm:spPr/>
      <dgm:t>
        <a:bodyPr/>
        <a:lstStyle/>
        <a:p>
          <a:endParaRPr lang="tr-TR"/>
        </a:p>
      </dgm:t>
    </dgm:pt>
    <dgm:pt modelId="{A1EFF8E2-8F54-4FED-AF96-E308ECD7D7E6}" type="sibTrans" cxnId="{36B9117A-B37D-46D4-A8CF-43F0DA620734}">
      <dgm:prSet/>
      <dgm:spPr/>
      <dgm:t>
        <a:bodyPr/>
        <a:lstStyle/>
        <a:p>
          <a:endParaRPr lang="tr-TR"/>
        </a:p>
      </dgm:t>
    </dgm:pt>
    <dgm:pt modelId="{57AE6CA1-DC11-4FA3-A116-6F18EDD77B53}">
      <dgm:prSet/>
      <dgm:spPr/>
      <dgm:t>
        <a:bodyPr/>
        <a:lstStyle/>
        <a:p>
          <a:pPr rtl="0"/>
          <a:r>
            <a:rPr lang="tr-TR" dirty="0" smtClean="0"/>
            <a:t>903[Personel Sicil Numarası</a:t>
          </a:r>
        </a:p>
        <a:p>
          <a:pPr rtl="0"/>
          <a:r>
            <a:rPr lang="tr-TR" dirty="0" smtClean="0"/>
            <a:t>Taner </a:t>
          </a:r>
          <a:r>
            <a:rPr lang="tr-TR" dirty="0" err="1" smtClean="0"/>
            <a:t>EMRE’nin</a:t>
          </a:r>
          <a:r>
            <a:rPr lang="tr-TR" dirty="0" smtClean="0"/>
            <a:t> Personel Sicil Dosyası</a:t>
          </a:r>
          <a:endParaRPr lang="tr-TR" dirty="0"/>
        </a:p>
      </dgm:t>
    </dgm:pt>
    <dgm:pt modelId="{442C6DAB-DA44-4592-B747-8D9BB7F990FA}" type="parTrans" cxnId="{5DE768D2-EC06-45CB-8A95-2131A2433747}">
      <dgm:prSet/>
      <dgm:spPr/>
      <dgm:t>
        <a:bodyPr/>
        <a:lstStyle/>
        <a:p>
          <a:endParaRPr lang="tr-TR"/>
        </a:p>
      </dgm:t>
    </dgm:pt>
    <dgm:pt modelId="{41C1A9B7-FC51-43BC-BFAF-6C55DAE4B583}" type="sibTrans" cxnId="{5DE768D2-EC06-45CB-8A95-2131A2433747}">
      <dgm:prSet/>
      <dgm:spPr/>
      <dgm:t>
        <a:bodyPr/>
        <a:lstStyle/>
        <a:p>
          <a:endParaRPr lang="tr-TR"/>
        </a:p>
      </dgm:t>
    </dgm:pt>
    <dgm:pt modelId="{240B16AA-F069-4999-90C0-4E6DFE63DD1F}" type="pres">
      <dgm:prSet presAssocID="{F6B739EF-35FB-4DF4-A108-41C2C91F9A9F}" presName="hierChild1" presStyleCnt="0">
        <dgm:presLayoutVars>
          <dgm:chPref val="1"/>
          <dgm:dir/>
          <dgm:animOne val="branch"/>
          <dgm:animLvl val="lvl"/>
          <dgm:resizeHandles/>
        </dgm:presLayoutVars>
      </dgm:prSet>
      <dgm:spPr/>
      <dgm:t>
        <a:bodyPr/>
        <a:lstStyle/>
        <a:p>
          <a:endParaRPr lang="tr-TR"/>
        </a:p>
      </dgm:t>
    </dgm:pt>
    <dgm:pt modelId="{0D312F5E-3F0B-4D60-BB71-BCAAE73C3EA6}" type="pres">
      <dgm:prSet presAssocID="{BCDAA8AC-8389-4D85-B093-99ECC542682B}" presName="hierRoot1" presStyleCnt="0"/>
      <dgm:spPr/>
    </dgm:pt>
    <dgm:pt modelId="{2A1A3574-9D3B-4FD2-96A1-9FF02B841F38}" type="pres">
      <dgm:prSet presAssocID="{BCDAA8AC-8389-4D85-B093-99ECC542682B}" presName="composite" presStyleCnt="0"/>
      <dgm:spPr/>
    </dgm:pt>
    <dgm:pt modelId="{B6DFFB9D-A284-461E-80C7-1C99B1055962}" type="pres">
      <dgm:prSet presAssocID="{BCDAA8AC-8389-4D85-B093-99ECC542682B}" presName="background" presStyleLbl="node0" presStyleIdx="0" presStyleCnt="3"/>
      <dgm:spPr/>
    </dgm:pt>
    <dgm:pt modelId="{4646E1B2-2571-4FFE-B61E-D0898A3451B4}" type="pres">
      <dgm:prSet presAssocID="{BCDAA8AC-8389-4D85-B093-99ECC542682B}" presName="text" presStyleLbl="fgAcc0" presStyleIdx="0" presStyleCnt="3" custScaleX="61776" custScaleY="50871" custLinFactNeighborX="68980" custLinFactNeighborY="-27920">
        <dgm:presLayoutVars>
          <dgm:chPref val="3"/>
        </dgm:presLayoutVars>
      </dgm:prSet>
      <dgm:spPr/>
      <dgm:t>
        <a:bodyPr/>
        <a:lstStyle/>
        <a:p>
          <a:endParaRPr lang="tr-TR"/>
        </a:p>
      </dgm:t>
    </dgm:pt>
    <dgm:pt modelId="{99D0DCDA-B4CF-4EC4-B0C3-8E95A7D3DBF0}" type="pres">
      <dgm:prSet presAssocID="{BCDAA8AC-8389-4D85-B093-99ECC542682B}" presName="hierChild2" presStyleCnt="0"/>
      <dgm:spPr/>
    </dgm:pt>
    <dgm:pt modelId="{A1215DDC-771C-419B-98A7-0CFF70A3472D}" type="pres">
      <dgm:prSet presAssocID="{5EC41597-73A5-4581-874A-72769938B050}" presName="hierRoot1" presStyleCnt="0"/>
      <dgm:spPr/>
    </dgm:pt>
    <dgm:pt modelId="{60621174-2FF8-41B2-8619-39CB9048117E}" type="pres">
      <dgm:prSet presAssocID="{5EC41597-73A5-4581-874A-72769938B050}" presName="composite" presStyleCnt="0"/>
      <dgm:spPr/>
    </dgm:pt>
    <dgm:pt modelId="{823B5F34-9B33-45A5-9D4D-C2851AF61A1F}" type="pres">
      <dgm:prSet presAssocID="{5EC41597-73A5-4581-874A-72769938B050}" presName="background" presStyleLbl="node0" presStyleIdx="1" presStyleCnt="3"/>
      <dgm:spPr/>
    </dgm:pt>
    <dgm:pt modelId="{E2F90D22-3770-4C99-A3D8-C23CF477A3BE}" type="pres">
      <dgm:prSet presAssocID="{5EC41597-73A5-4581-874A-72769938B050}" presName="text" presStyleLbl="fgAcc0" presStyleIdx="1" presStyleCnt="3" custScaleX="57034" custScaleY="112280" custLinFactNeighborX="-65297" custLinFactNeighborY="26548">
        <dgm:presLayoutVars>
          <dgm:chPref val="3"/>
        </dgm:presLayoutVars>
      </dgm:prSet>
      <dgm:spPr/>
      <dgm:t>
        <a:bodyPr/>
        <a:lstStyle/>
        <a:p>
          <a:endParaRPr lang="tr-TR"/>
        </a:p>
      </dgm:t>
    </dgm:pt>
    <dgm:pt modelId="{84AAB2BC-28B7-459F-B87D-EC0582B81605}" type="pres">
      <dgm:prSet presAssocID="{5EC41597-73A5-4581-874A-72769938B050}" presName="hierChild2" presStyleCnt="0"/>
      <dgm:spPr/>
    </dgm:pt>
    <dgm:pt modelId="{23F98A61-9F1B-4581-94E5-A84CC044FE25}" type="pres">
      <dgm:prSet presAssocID="{57AE6CA1-DC11-4FA3-A116-6F18EDD77B53}" presName="hierRoot1" presStyleCnt="0"/>
      <dgm:spPr/>
    </dgm:pt>
    <dgm:pt modelId="{7E687D96-D235-4388-BF2A-A0596CEF54A6}" type="pres">
      <dgm:prSet presAssocID="{57AE6CA1-DC11-4FA3-A116-6F18EDD77B53}" presName="composite" presStyleCnt="0"/>
      <dgm:spPr/>
    </dgm:pt>
    <dgm:pt modelId="{71EE116A-F884-46DD-8578-C5B7E6940BBF}" type="pres">
      <dgm:prSet presAssocID="{57AE6CA1-DC11-4FA3-A116-6F18EDD77B53}" presName="background" presStyleLbl="node0" presStyleIdx="2" presStyleCnt="3"/>
      <dgm:spPr/>
    </dgm:pt>
    <dgm:pt modelId="{4CDFF0DF-9E82-42A3-89F8-30BA96953FBB}" type="pres">
      <dgm:prSet presAssocID="{57AE6CA1-DC11-4FA3-A116-6F18EDD77B53}" presName="text" presStyleLbl="fgAcc0" presStyleIdx="2" presStyleCnt="3" custScaleX="59484" custScaleY="113932" custLinFactNeighborX="-21774" custLinFactNeighborY="27374">
        <dgm:presLayoutVars>
          <dgm:chPref val="3"/>
        </dgm:presLayoutVars>
      </dgm:prSet>
      <dgm:spPr/>
      <dgm:t>
        <a:bodyPr/>
        <a:lstStyle/>
        <a:p>
          <a:endParaRPr lang="tr-TR"/>
        </a:p>
      </dgm:t>
    </dgm:pt>
    <dgm:pt modelId="{CE38BAA9-DEC6-48F1-AFB8-EBB407B5E3C2}" type="pres">
      <dgm:prSet presAssocID="{57AE6CA1-DC11-4FA3-A116-6F18EDD77B53}" presName="hierChild2" presStyleCnt="0"/>
      <dgm:spPr/>
    </dgm:pt>
  </dgm:ptLst>
  <dgm:cxnLst>
    <dgm:cxn modelId="{36B9117A-B37D-46D4-A8CF-43F0DA620734}" srcId="{F6B739EF-35FB-4DF4-A108-41C2C91F9A9F}" destId="{5EC41597-73A5-4581-874A-72769938B050}" srcOrd="1" destOrd="0" parTransId="{64ADDD6A-D7F8-40AE-A1F6-8B9D6D895155}" sibTransId="{A1EFF8E2-8F54-4FED-AF96-E308ECD7D7E6}"/>
    <dgm:cxn modelId="{5DE768D2-EC06-45CB-8A95-2131A2433747}" srcId="{F6B739EF-35FB-4DF4-A108-41C2C91F9A9F}" destId="{57AE6CA1-DC11-4FA3-A116-6F18EDD77B53}" srcOrd="2" destOrd="0" parTransId="{442C6DAB-DA44-4592-B747-8D9BB7F990FA}" sibTransId="{41C1A9B7-FC51-43BC-BFAF-6C55DAE4B583}"/>
    <dgm:cxn modelId="{7E9F2275-388D-4B52-884E-EF52FBE2B45A}" type="presOf" srcId="{5EC41597-73A5-4581-874A-72769938B050}" destId="{E2F90D22-3770-4C99-A3D8-C23CF477A3BE}" srcOrd="0" destOrd="0" presId="urn:microsoft.com/office/officeart/2005/8/layout/hierarchy1"/>
    <dgm:cxn modelId="{5E6DECD0-9DDD-4E2D-9176-C2A1D173E15F}" type="presOf" srcId="{F6B739EF-35FB-4DF4-A108-41C2C91F9A9F}" destId="{240B16AA-F069-4999-90C0-4E6DFE63DD1F}" srcOrd="0" destOrd="0" presId="urn:microsoft.com/office/officeart/2005/8/layout/hierarchy1"/>
    <dgm:cxn modelId="{4AECF374-98A4-4287-87FF-45041CB7BBE1}" type="presOf" srcId="{BCDAA8AC-8389-4D85-B093-99ECC542682B}" destId="{4646E1B2-2571-4FFE-B61E-D0898A3451B4}" srcOrd="0" destOrd="0" presId="urn:microsoft.com/office/officeart/2005/8/layout/hierarchy1"/>
    <dgm:cxn modelId="{A4ABB61F-9559-494D-9AA0-B1D197EC3252}" srcId="{F6B739EF-35FB-4DF4-A108-41C2C91F9A9F}" destId="{BCDAA8AC-8389-4D85-B093-99ECC542682B}" srcOrd="0" destOrd="0" parTransId="{22B5D013-1EA6-46C5-9908-B51C3CCB1A4E}" sibTransId="{05AC04D8-847B-4984-BA32-A384865F8C0E}"/>
    <dgm:cxn modelId="{0940D61B-ED77-4AF3-BB14-B202178C3CC6}" type="presOf" srcId="{57AE6CA1-DC11-4FA3-A116-6F18EDD77B53}" destId="{4CDFF0DF-9E82-42A3-89F8-30BA96953FBB}" srcOrd="0" destOrd="0" presId="urn:microsoft.com/office/officeart/2005/8/layout/hierarchy1"/>
    <dgm:cxn modelId="{403A5B66-431E-42AC-9E56-55F6D674F53F}" type="presParOf" srcId="{240B16AA-F069-4999-90C0-4E6DFE63DD1F}" destId="{0D312F5E-3F0B-4D60-BB71-BCAAE73C3EA6}" srcOrd="0" destOrd="0" presId="urn:microsoft.com/office/officeart/2005/8/layout/hierarchy1"/>
    <dgm:cxn modelId="{02382CC7-7A79-43AD-84E0-49D6D28AEB9D}" type="presParOf" srcId="{0D312F5E-3F0B-4D60-BB71-BCAAE73C3EA6}" destId="{2A1A3574-9D3B-4FD2-96A1-9FF02B841F38}" srcOrd="0" destOrd="0" presId="urn:microsoft.com/office/officeart/2005/8/layout/hierarchy1"/>
    <dgm:cxn modelId="{9E94D56A-1C3C-41C2-A6B7-95EBF85B4548}" type="presParOf" srcId="{2A1A3574-9D3B-4FD2-96A1-9FF02B841F38}" destId="{B6DFFB9D-A284-461E-80C7-1C99B1055962}" srcOrd="0" destOrd="0" presId="urn:microsoft.com/office/officeart/2005/8/layout/hierarchy1"/>
    <dgm:cxn modelId="{994C545C-2A90-43E1-AD51-3C7F4FB1B4CC}" type="presParOf" srcId="{2A1A3574-9D3B-4FD2-96A1-9FF02B841F38}" destId="{4646E1B2-2571-4FFE-B61E-D0898A3451B4}" srcOrd="1" destOrd="0" presId="urn:microsoft.com/office/officeart/2005/8/layout/hierarchy1"/>
    <dgm:cxn modelId="{66A0D843-D8C9-4FD2-8FD7-0673A698C140}" type="presParOf" srcId="{0D312F5E-3F0B-4D60-BB71-BCAAE73C3EA6}" destId="{99D0DCDA-B4CF-4EC4-B0C3-8E95A7D3DBF0}" srcOrd="1" destOrd="0" presId="urn:microsoft.com/office/officeart/2005/8/layout/hierarchy1"/>
    <dgm:cxn modelId="{9E145336-480F-41B9-BD43-364687F236B5}" type="presParOf" srcId="{240B16AA-F069-4999-90C0-4E6DFE63DD1F}" destId="{A1215DDC-771C-419B-98A7-0CFF70A3472D}" srcOrd="1" destOrd="0" presId="urn:microsoft.com/office/officeart/2005/8/layout/hierarchy1"/>
    <dgm:cxn modelId="{B8F050D1-C016-4BC2-9BCC-94D3D0E7F3D7}" type="presParOf" srcId="{A1215DDC-771C-419B-98A7-0CFF70A3472D}" destId="{60621174-2FF8-41B2-8619-39CB9048117E}" srcOrd="0" destOrd="0" presId="urn:microsoft.com/office/officeart/2005/8/layout/hierarchy1"/>
    <dgm:cxn modelId="{94D371E5-C7C7-4ADB-9307-89F5345DACE4}" type="presParOf" srcId="{60621174-2FF8-41B2-8619-39CB9048117E}" destId="{823B5F34-9B33-45A5-9D4D-C2851AF61A1F}" srcOrd="0" destOrd="0" presId="urn:microsoft.com/office/officeart/2005/8/layout/hierarchy1"/>
    <dgm:cxn modelId="{A57BA2BB-75BF-4DC3-82BE-2AAEAD812089}" type="presParOf" srcId="{60621174-2FF8-41B2-8619-39CB9048117E}" destId="{E2F90D22-3770-4C99-A3D8-C23CF477A3BE}" srcOrd="1" destOrd="0" presId="urn:microsoft.com/office/officeart/2005/8/layout/hierarchy1"/>
    <dgm:cxn modelId="{4FFB3AF6-3325-41E3-84B1-A5BBFFBA10A0}" type="presParOf" srcId="{A1215DDC-771C-419B-98A7-0CFF70A3472D}" destId="{84AAB2BC-28B7-459F-B87D-EC0582B81605}" srcOrd="1" destOrd="0" presId="urn:microsoft.com/office/officeart/2005/8/layout/hierarchy1"/>
    <dgm:cxn modelId="{46A3B493-54B1-4601-8239-55A3BB25759E}" type="presParOf" srcId="{240B16AA-F069-4999-90C0-4E6DFE63DD1F}" destId="{23F98A61-9F1B-4581-94E5-A84CC044FE25}" srcOrd="2" destOrd="0" presId="urn:microsoft.com/office/officeart/2005/8/layout/hierarchy1"/>
    <dgm:cxn modelId="{336EFDF7-16F5-49B4-A5F9-C09BE5DC3BBB}" type="presParOf" srcId="{23F98A61-9F1B-4581-94E5-A84CC044FE25}" destId="{7E687D96-D235-4388-BF2A-A0596CEF54A6}" srcOrd="0" destOrd="0" presId="urn:microsoft.com/office/officeart/2005/8/layout/hierarchy1"/>
    <dgm:cxn modelId="{94307355-C01D-42E2-8F95-553289533B83}" type="presParOf" srcId="{7E687D96-D235-4388-BF2A-A0596CEF54A6}" destId="{71EE116A-F884-46DD-8578-C5B7E6940BBF}" srcOrd="0" destOrd="0" presId="urn:microsoft.com/office/officeart/2005/8/layout/hierarchy1"/>
    <dgm:cxn modelId="{64EF96DF-B0F7-4DDE-968D-D47B1242A5C8}" type="presParOf" srcId="{7E687D96-D235-4388-BF2A-A0596CEF54A6}" destId="{4CDFF0DF-9E82-42A3-89F8-30BA96953FBB}" srcOrd="1" destOrd="0" presId="urn:microsoft.com/office/officeart/2005/8/layout/hierarchy1"/>
    <dgm:cxn modelId="{3A3AA077-A0FB-4C06-9C5C-747A0F7AC7F8}" type="presParOf" srcId="{23F98A61-9F1B-4581-94E5-A84CC044FE25}" destId="{CE38BAA9-DEC6-48F1-AFB8-EBB407B5E3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200405-1965-4A8C-A1C4-0C59DFB596FE}"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tr-TR"/>
        </a:p>
      </dgm:t>
    </dgm:pt>
    <dgm:pt modelId="{19542353-FD65-4A40-9ECB-271DA123BFC8}">
      <dgm:prSet/>
      <dgm:spPr/>
      <dgm:t>
        <a:bodyPr/>
        <a:lstStyle/>
        <a:p>
          <a:pPr rtl="0"/>
          <a:r>
            <a:rPr lang="tr-TR" b="1" smtClean="0"/>
            <a:t>ÖRNEKLER;</a:t>
          </a:r>
          <a:endParaRPr lang="tr-TR"/>
        </a:p>
      </dgm:t>
    </dgm:pt>
    <dgm:pt modelId="{DB09FD01-BECF-476E-BE18-EB1B17ECFDFA}" type="parTrans" cxnId="{97F26637-E6D3-48B0-8984-1D5D003C69FC}">
      <dgm:prSet/>
      <dgm:spPr/>
      <dgm:t>
        <a:bodyPr/>
        <a:lstStyle/>
        <a:p>
          <a:endParaRPr lang="tr-TR"/>
        </a:p>
      </dgm:t>
    </dgm:pt>
    <dgm:pt modelId="{241FF72B-885A-4B10-9437-E113EC1A21E7}" type="sibTrans" cxnId="{97F26637-E6D3-48B0-8984-1D5D003C69FC}">
      <dgm:prSet/>
      <dgm:spPr/>
      <dgm:t>
        <a:bodyPr/>
        <a:lstStyle/>
        <a:p>
          <a:endParaRPr lang="tr-TR"/>
        </a:p>
      </dgm:t>
    </dgm:pt>
    <dgm:pt modelId="{C7B976FA-6686-4D3B-9172-AB4CDDA08CE3}">
      <dgm:prSet/>
      <dgm:spPr/>
      <dgm:t>
        <a:bodyPr/>
        <a:lstStyle/>
        <a:p>
          <a:pPr rtl="0"/>
          <a:r>
            <a:rPr lang="tr-TR" smtClean="0"/>
            <a:t>622.01/69: Talep ve Şikayetler (Bayburt)</a:t>
          </a:r>
          <a:endParaRPr lang="tr-TR"/>
        </a:p>
      </dgm:t>
    </dgm:pt>
    <dgm:pt modelId="{77F3D60E-87AA-45EA-AE0C-473CBF6DA5B0}" type="parTrans" cxnId="{BCB23BD1-63B2-4D4A-A62A-B9E61717BA17}">
      <dgm:prSet/>
      <dgm:spPr/>
      <dgm:t>
        <a:bodyPr/>
        <a:lstStyle/>
        <a:p>
          <a:endParaRPr lang="tr-TR"/>
        </a:p>
      </dgm:t>
    </dgm:pt>
    <dgm:pt modelId="{46C21255-A72B-4450-8022-70767683810A}" type="sibTrans" cxnId="{BCB23BD1-63B2-4D4A-A62A-B9E61717BA17}">
      <dgm:prSet/>
      <dgm:spPr/>
      <dgm:t>
        <a:bodyPr/>
        <a:lstStyle/>
        <a:p>
          <a:endParaRPr lang="tr-TR"/>
        </a:p>
      </dgm:t>
    </dgm:pt>
    <dgm:pt modelId="{CA26ED1C-A3D2-40E6-B444-91F89968E3F9}">
      <dgm:prSet/>
      <dgm:spPr/>
      <dgm:t>
        <a:bodyPr/>
        <a:lstStyle/>
        <a:p>
          <a:pPr rtl="0"/>
          <a:r>
            <a:rPr lang="tr-TR" smtClean="0"/>
            <a:t>724.01.03/DE: Ülkelerle İşbirliği (Almanya)</a:t>
          </a:r>
          <a:endParaRPr lang="tr-TR"/>
        </a:p>
      </dgm:t>
    </dgm:pt>
    <dgm:pt modelId="{5012A36F-B05D-479B-AF89-1E7448D73011}" type="parTrans" cxnId="{87C3F591-C742-4CE9-B188-EDACD3719FBA}">
      <dgm:prSet/>
      <dgm:spPr/>
      <dgm:t>
        <a:bodyPr/>
        <a:lstStyle/>
        <a:p>
          <a:endParaRPr lang="tr-TR"/>
        </a:p>
      </dgm:t>
    </dgm:pt>
    <dgm:pt modelId="{B0050A8F-AAA4-447C-A5F9-D2E0DDA59EF3}" type="sibTrans" cxnId="{87C3F591-C742-4CE9-B188-EDACD3719FBA}">
      <dgm:prSet/>
      <dgm:spPr/>
      <dgm:t>
        <a:bodyPr/>
        <a:lstStyle/>
        <a:p>
          <a:endParaRPr lang="tr-TR"/>
        </a:p>
      </dgm:t>
    </dgm:pt>
    <dgm:pt modelId="{220FA716-AC5E-4A00-BEAD-FFCE04376525}">
      <dgm:prSet/>
      <dgm:spPr/>
      <dgm:t>
        <a:bodyPr/>
        <a:lstStyle/>
        <a:p>
          <a:pPr rtl="0"/>
          <a:r>
            <a:rPr lang="tr-TR" smtClean="0"/>
            <a:t>050.02.04[54/351]: 54/351 sayılı Yönetim Kurulu Kararları</a:t>
          </a:r>
          <a:endParaRPr lang="tr-TR"/>
        </a:p>
      </dgm:t>
    </dgm:pt>
    <dgm:pt modelId="{AAEC5B89-876A-4E10-A51E-640B5E86AFBB}" type="parTrans" cxnId="{61E3D080-3F08-4CB9-9B68-A04DD7809ACA}">
      <dgm:prSet/>
      <dgm:spPr/>
      <dgm:t>
        <a:bodyPr/>
        <a:lstStyle/>
        <a:p>
          <a:endParaRPr lang="tr-TR"/>
        </a:p>
      </dgm:t>
    </dgm:pt>
    <dgm:pt modelId="{F9547793-21C4-477F-922F-F4AC79BC0D1D}" type="sibTrans" cxnId="{61E3D080-3F08-4CB9-9B68-A04DD7809ACA}">
      <dgm:prSet/>
      <dgm:spPr/>
      <dgm:t>
        <a:bodyPr/>
        <a:lstStyle/>
        <a:p>
          <a:endParaRPr lang="tr-TR"/>
        </a:p>
      </dgm:t>
    </dgm:pt>
    <dgm:pt modelId="{E093F246-7728-4097-942B-625A99300694}">
      <dgm:prSet/>
      <dgm:spPr/>
      <dgm:t>
        <a:bodyPr/>
        <a:lstStyle/>
        <a:p>
          <a:pPr rtl="0"/>
          <a:r>
            <a:rPr lang="tr-TR" smtClean="0"/>
            <a:t>641.04[2004/13]: 2004/13 no’lu İdari dava dosyaları</a:t>
          </a:r>
          <a:endParaRPr lang="tr-TR"/>
        </a:p>
      </dgm:t>
    </dgm:pt>
    <dgm:pt modelId="{C4B6D32E-D40D-4847-91E1-84DAF981B0C5}" type="parTrans" cxnId="{6992B4A5-D218-479C-B638-21B9755D1DC0}">
      <dgm:prSet/>
      <dgm:spPr/>
      <dgm:t>
        <a:bodyPr/>
        <a:lstStyle/>
        <a:p>
          <a:endParaRPr lang="tr-TR"/>
        </a:p>
      </dgm:t>
    </dgm:pt>
    <dgm:pt modelId="{13E3A837-8A86-4364-B56A-0FD819C14E2E}" type="sibTrans" cxnId="{6992B4A5-D218-479C-B638-21B9755D1DC0}">
      <dgm:prSet/>
      <dgm:spPr/>
      <dgm:t>
        <a:bodyPr/>
        <a:lstStyle/>
        <a:p>
          <a:endParaRPr lang="tr-TR"/>
        </a:p>
      </dgm:t>
    </dgm:pt>
    <dgm:pt modelId="{40E9245D-E187-4938-AAE4-BD8222BD2CE5}">
      <dgm:prSet/>
      <dgm:spPr/>
      <dgm:t>
        <a:bodyPr/>
        <a:lstStyle/>
        <a:p>
          <a:pPr rtl="0"/>
          <a:r>
            <a:rPr lang="tr-TR" smtClean="0"/>
            <a:t>903.07.02[C-46] : C-46 Sicil Numaralı Selvet Saraç’ın Yurt İçi Görevlendirmesi</a:t>
          </a:r>
          <a:endParaRPr lang="tr-TR"/>
        </a:p>
      </dgm:t>
    </dgm:pt>
    <dgm:pt modelId="{DB28CEDE-9647-4DDF-A524-9264D6762B33}" type="parTrans" cxnId="{7899855D-E43F-4290-BE92-626785F4D852}">
      <dgm:prSet/>
      <dgm:spPr/>
      <dgm:t>
        <a:bodyPr/>
        <a:lstStyle/>
        <a:p>
          <a:endParaRPr lang="tr-TR"/>
        </a:p>
      </dgm:t>
    </dgm:pt>
    <dgm:pt modelId="{BB93AFF3-40E3-44A9-8430-ACB64560A752}" type="sibTrans" cxnId="{7899855D-E43F-4290-BE92-626785F4D852}">
      <dgm:prSet/>
      <dgm:spPr/>
      <dgm:t>
        <a:bodyPr/>
        <a:lstStyle/>
        <a:p>
          <a:endParaRPr lang="tr-TR"/>
        </a:p>
      </dgm:t>
    </dgm:pt>
    <dgm:pt modelId="{7EAEBAA8-62F7-457B-9E8E-BA7F872FA4DE}" type="pres">
      <dgm:prSet presAssocID="{81200405-1965-4A8C-A1C4-0C59DFB596FE}" presName="Name0" presStyleCnt="0">
        <dgm:presLayoutVars>
          <dgm:chMax val="7"/>
          <dgm:chPref val="7"/>
          <dgm:dir/>
        </dgm:presLayoutVars>
      </dgm:prSet>
      <dgm:spPr/>
      <dgm:t>
        <a:bodyPr/>
        <a:lstStyle/>
        <a:p>
          <a:endParaRPr lang="tr-TR"/>
        </a:p>
      </dgm:t>
    </dgm:pt>
    <dgm:pt modelId="{13EA3C10-99E1-4DED-977B-6D0BF63D7738}" type="pres">
      <dgm:prSet presAssocID="{81200405-1965-4A8C-A1C4-0C59DFB596FE}" presName="Name1" presStyleCnt="0"/>
      <dgm:spPr/>
    </dgm:pt>
    <dgm:pt modelId="{6154F358-BDCD-472A-BFD6-95AE4AC0C49B}" type="pres">
      <dgm:prSet presAssocID="{81200405-1965-4A8C-A1C4-0C59DFB596FE}" presName="cycle" presStyleCnt="0"/>
      <dgm:spPr/>
    </dgm:pt>
    <dgm:pt modelId="{16FD22D8-B4B9-4429-94B8-7074A2C10EE7}" type="pres">
      <dgm:prSet presAssocID="{81200405-1965-4A8C-A1C4-0C59DFB596FE}" presName="srcNode" presStyleLbl="node1" presStyleIdx="0" presStyleCnt="6"/>
      <dgm:spPr/>
    </dgm:pt>
    <dgm:pt modelId="{EA9546C8-33F5-411A-843B-EFD4556F8CC4}" type="pres">
      <dgm:prSet presAssocID="{81200405-1965-4A8C-A1C4-0C59DFB596FE}" presName="conn" presStyleLbl="parChTrans1D2" presStyleIdx="0" presStyleCnt="1"/>
      <dgm:spPr/>
      <dgm:t>
        <a:bodyPr/>
        <a:lstStyle/>
        <a:p>
          <a:endParaRPr lang="tr-TR"/>
        </a:p>
      </dgm:t>
    </dgm:pt>
    <dgm:pt modelId="{8A3C88CC-4261-464E-BA9A-8392A61C4C51}" type="pres">
      <dgm:prSet presAssocID="{81200405-1965-4A8C-A1C4-0C59DFB596FE}" presName="extraNode" presStyleLbl="node1" presStyleIdx="0" presStyleCnt="6"/>
      <dgm:spPr/>
    </dgm:pt>
    <dgm:pt modelId="{7CCB212A-F5C6-474A-89E4-2C19E251D967}" type="pres">
      <dgm:prSet presAssocID="{81200405-1965-4A8C-A1C4-0C59DFB596FE}" presName="dstNode" presStyleLbl="node1" presStyleIdx="0" presStyleCnt="6"/>
      <dgm:spPr/>
    </dgm:pt>
    <dgm:pt modelId="{F4A76E0B-803E-43BC-AA3E-86ABB77ED129}" type="pres">
      <dgm:prSet presAssocID="{19542353-FD65-4A40-9ECB-271DA123BFC8}" presName="text_1" presStyleLbl="node1" presStyleIdx="0" presStyleCnt="6">
        <dgm:presLayoutVars>
          <dgm:bulletEnabled val="1"/>
        </dgm:presLayoutVars>
      </dgm:prSet>
      <dgm:spPr/>
      <dgm:t>
        <a:bodyPr/>
        <a:lstStyle/>
        <a:p>
          <a:endParaRPr lang="tr-TR"/>
        </a:p>
      </dgm:t>
    </dgm:pt>
    <dgm:pt modelId="{C6D7FF52-72DE-45C1-A516-D2855E4C30D4}" type="pres">
      <dgm:prSet presAssocID="{19542353-FD65-4A40-9ECB-271DA123BFC8}" presName="accent_1" presStyleCnt="0"/>
      <dgm:spPr/>
    </dgm:pt>
    <dgm:pt modelId="{660B1876-066D-4F4D-B284-BD48E1FB1C51}" type="pres">
      <dgm:prSet presAssocID="{19542353-FD65-4A40-9ECB-271DA123BFC8}" presName="accentRepeatNode" presStyleLbl="solidFgAcc1" presStyleIdx="0" presStyleCnt="6"/>
      <dgm:spPr/>
    </dgm:pt>
    <dgm:pt modelId="{B96675EB-CD03-42B5-A458-859CE9C8CE90}" type="pres">
      <dgm:prSet presAssocID="{C7B976FA-6686-4D3B-9172-AB4CDDA08CE3}" presName="text_2" presStyleLbl="node1" presStyleIdx="1" presStyleCnt="6">
        <dgm:presLayoutVars>
          <dgm:bulletEnabled val="1"/>
        </dgm:presLayoutVars>
      </dgm:prSet>
      <dgm:spPr/>
      <dgm:t>
        <a:bodyPr/>
        <a:lstStyle/>
        <a:p>
          <a:endParaRPr lang="tr-TR"/>
        </a:p>
      </dgm:t>
    </dgm:pt>
    <dgm:pt modelId="{0A04E0EA-AB99-4960-B433-8FCCF2A939CB}" type="pres">
      <dgm:prSet presAssocID="{C7B976FA-6686-4D3B-9172-AB4CDDA08CE3}" presName="accent_2" presStyleCnt="0"/>
      <dgm:spPr/>
    </dgm:pt>
    <dgm:pt modelId="{79A24690-F5D0-4BF6-9FE6-C3E2BA891B76}" type="pres">
      <dgm:prSet presAssocID="{C7B976FA-6686-4D3B-9172-AB4CDDA08CE3}" presName="accentRepeatNode" presStyleLbl="solidFgAcc1" presStyleIdx="1" presStyleCnt="6"/>
      <dgm:spPr/>
    </dgm:pt>
    <dgm:pt modelId="{822B8E75-0095-4712-9E5A-47CB937F1628}" type="pres">
      <dgm:prSet presAssocID="{CA26ED1C-A3D2-40E6-B444-91F89968E3F9}" presName="text_3" presStyleLbl="node1" presStyleIdx="2" presStyleCnt="6">
        <dgm:presLayoutVars>
          <dgm:bulletEnabled val="1"/>
        </dgm:presLayoutVars>
      </dgm:prSet>
      <dgm:spPr/>
      <dgm:t>
        <a:bodyPr/>
        <a:lstStyle/>
        <a:p>
          <a:endParaRPr lang="tr-TR"/>
        </a:p>
      </dgm:t>
    </dgm:pt>
    <dgm:pt modelId="{039CA9BB-E917-482C-9244-56F9A4039E56}" type="pres">
      <dgm:prSet presAssocID="{CA26ED1C-A3D2-40E6-B444-91F89968E3F9}" presName="accent_3" presStyleCnt="0"/>
      <dgm:spPr/>
    </dgm:pt>
    <dgm:pt modelId="{829D6CDA-D164-4FA8-B2D5-16D523308058}" type="pres">
      <dgm:prSet presAssocID="{CA26ED1C-A3D2-40E6-B444-91F89968E3F9}" presName="accentRepeatNode" presStyleLbl="solidFgAcc1" presStyleIdx="2" presStyleCnt="6"/>
      <dgm:spPr/>
    </dgm:pt>
    <dgm:pt modelId="{213F6172-A4C4-48F0-9765-42B0886670A9}" type="pres">
      <dgm:prSet presAssocID="{220FA716-AC5E-4A00-BEAD-FFCE04376525}" presName="text_4" presStyleLbl="node1" presStyleIdx="3" presStyleCnt="6">
        <dgm:presLayoutVars>
          <dgm:bulletEnabled val="1"/>
        </dgm:presLayoutVars>
      </dgm:prSet>
      <dgm:spPr/>
      <dgm:t>
        <a:bodyPr/>
        <a:lstStyle/>
        <a:p>
          <a:endParaRPr lang="tr-TR"/>
        </a:p>
      </dgm:t>
    </dgm:pt>
    <dgm:pt modelId="{DB425061-6148-4495-9CF3-05F62457E4BB}" type="pres">
      <dgm:prSet presAssocID="{220FA716-AC5E-4A00-BEAD-FFCE04376525}" presName="accent_4" presStyleCnt="0"/>
      <dgm:spPr/>
    </dgm:pt>
    <dgm:pt modelId="{9A61CBA3-76A3-41C5-B43B-68D798D3FE92}" type="pres">
      <dgm:prSet presAssocID="{220FA716-AC5E-4A00-BEAD-FFCE04376525}" presName="accentRepeatNode" presStyleLbl="solidFgAcc1" presStyleIdx="3" presStyleCnt="6"/>
      <dgm:spPr/>
    </dgm:pt>
    <dgm:pt modelId="{26AD2FB1-2932-4244-B2D4-22ECEA79457A}" type="pres">
      <dgm:prSet presAssocID="{E093F246-7728-4097-942B-625A99300694}" presName="text_5" presStyleLbl="node1" presStyleIdx="4" presStyleCnt="6">
        <dgm:presLayoutVars>
          <dgm:bulletEnabled val="1"/>
        </dgm:presLayoutVars>
      </dgm:prSet>
      <dgm:spPr/>
      <dgm:t>
        <a:bodyPr/>
        <a:lstStyle/>
        <a:p>
          <a:endParaRPr lang="tr-TR"/>
        </a:p>
      </dgm:t>
    </dgm:pt>
    <dgm:pt modelId="{4E77BFD2-2DA1-45E1-AD2A-C7FE3352DC3C}" type="pres">
      <dgm:prSet presAssocID="{E093F246-7728-4097-942B-625A99300694}" presName="accent_5" presStyleCnt="0"/>
      <dgm:spPr/>
    </dgm:pt>
    <dgm:pt modelId="{1613530A-657D-4BB2-B495-D83055A2D50F}" type="pres">
      <dgm:prSet presAssocID="{E093F246-7728-4097-942B-625A99300694}" presName="accentRepeatNode" presStyleLbl="solidFgAcc1" presStyleIdx="4" presStyleCnt="6"/>
      <dgm:spPr/>
    </dgm:pt>
    <dgm:pt modelId="{149F5629-92C3-4D62-AD60-47467AC58AF5}" type="pres">
      <dgm:prSet presAssocID="{40E9245D-E187-4938-AAE4-BD8222BD2CE5}" presName="text_6" presStyleLbl="node1" presStyleIdx="5" presStyleCnt="6">
        <dgm:presLayoutVars>
          <dgm:bulletEnabled val="1"/>
        </dgm:presLayoutVars>
      </dgm:prSet>
      <dgm:spPr/>
      <dgm:t>
        <a:bodyPr/>
        <a:lstStyle/>
        <a:p>
          <a:endParaRPr lang="tr-TR"/>
        </a:p>
      </dgm:t>
    </dgm:pt>
    <dgm:pt modelId="{F592B3E8-4837-419A-948F-11CE2A0E42A5}" type="pres">
      <dgm:prSet presAssocID="{40E9245D-E187-4938-AAE4-BD8222BD2CE5}" presName="accent_6" presStyleCnt="0"/>
      <dgm:spPr/>
    </dgm:pt>
    <dgm:pt modelId="{8955611C-2D88-4007-87C8-116676C50535}" type="pres">
      <dgm:prSet presAssocID="{40E9245D-E187-4938-AAE4-BD8222BD2CE5}" presName="accentRepeatNode" presStyleLbl="solidFgAcc1" presStyleIdx="5" presStyleCnt="6"/>
      <dgm:spPr/>
    </dgm:pt>
  </dgm:ptLst>
  <dgm:cxnLst>
    <dgm:cxn modelId="{87C3F591-C742-4CE9-B188-EDACD3719FBA}" srcId="{81200405-1965-4A8C-A1C4-0C59DFB596FE}" destId="{CA26ED1C-A3D2-40E6-B444-91F89968E3F9}" srcOrd="2" destOrd="0" parTransId="{5012A36F-B05D-479B-AF89-1E7448D73011}" sibTransId="{B0050A8F-AAA4-447C-A5F9-D2E0DDA59EF3}"/>
    <dgm:cxn modelId="{FAF95DA8-AB9E-4374-BA67-FC60470BD3BC}" type="presOf" srcId="{CA26ED1C-A3D2-40E6-B444-91F89968E3F9}" destId="{822B8E75-0095-4712-9E5A-47CB937F1628}" srcOrd="0" destOrd="0" presId="urn:microsoft.com/office/officeart/2008/layout/VerticalCurvedList"/>
    <dgm:cxn modelId="{61E3D080-3F08-4CB9-9B68-A04DD7809ACA}" srcId="{81200405-1965-4A8C-A1C4-0C59DFB596FE}" destId="{220FA716-AC5E-4A00-BEAD-FFCE04376525}" srcOrd="3" destOrd="0" parTransId="{AAEC5B89-876A-4E10-A51E-640B5E86AFBB}" sibTransId="{F9547793-21C4-477F-922F-F4AC79BC0D1D}"/>
    <dgm:cxn modelId="{615ACB1A-222C-4542-B880-CAE5E730FC36}" type="presOf" srcId="{40E9245D-E187-4938-AAE4-BD8222BD2CE5}" destId="{149F5629-92C3-4D62-AD60-47467AC58AF5}" srcOrd="0" destOrd="0" presId="urn:microsoft.com/office/officeart/2008/layout/VerticalCurvedList"/>
    <dgm:cxn modelId="{F6344D2B-31F6-443F-B6C3-696D3A550B4A}" type="presOf" srcId="{E093F246-7728-4097-942B-625A99300694}" destId="{26AD2FB1-2932-4244-B2D4-22ECEA79457A}" srcOrd="0" destOrd="0" presId="urn:microsoft.com/office/officeart/2008/layout/VerticalCurvedList"/>
    <dgm:cxn modelId="{6992B4A5-D218-479C-B638-21B9755D1DC0}" srcId="{81200405-1965-4A8C-A1C4-0C59DFB596FE}" destId="{E093F246-7728-4097-942B-625A99300694}" srcOrd="4" destOrd="0" parTransId="{C4B6D32E-D40D-4847-91E1-84DAF981B0C5}" sibTransId="{13E3A837-8A86-4364-B56A-0FD819C14E2E}"/>
    <dgm:cxn modelId="{13A5B70C-C027-4659-A9F6-A572871432EC}" type="presOf" srcId="{81200405-1965-4A8C-A1C4-0C59DFB596FE}" destId="{7EAEBAA8-62F7-457B-9E8E-BA7F872FA4DE}" srcOrd="0" destOrd="0" presId="urn:microsoft.com/office/officeart/2008/layout/VerticalCurvedList"/>
    <dgm:cxn modelId="{6A9F602B-C868-4D9D-B5B3-A2F32D848A8D}" type="presOf" srcId="{19542353-FD65-4A40-9ECB-271DA123BFC8}" destId="{F4A76E0B-803E-43BC-AA3E-86ABB77ED129}" srcOrd="0" destOrd="0" presId="urn:microsoft.com/office/officeart/2008/layout/VerticalCurvedList"/>
    <dgm:cxn modelId="{4F2024D7-7562-461E-B8BF-023F8E68DFEA}" type="presOf" srcId="{C7B976FA-6686-4D3B-9172-AB4CDDA08CE3}" destId="{B96675EB-CD03-42B5-A458-859CE9C8CE90}" srcOrd="0" destOrd="0" presId="urn:microsoft.com/office/officeart/2008/layout/VerticalCurvedList"/>
    <dgm:cxn modelId="{56026E44-95B9-4B8D-ADD5-466AB1A6DF66}" type="presOf" srcId="{220FA716-AC5E-4A00-BEAD-FFCE04376525}" destId="{213F6172-A4C4-48F0-9765-42B0886670A9}" srcOrd="0" destOrd="0" presId="urn:microsoft.com/office/officeart/2008/layout/VerticalCurvedList"/>
    <dgm:cxn modelId="{BCB23BD1-63B2-4D4A-A62A-B9E61717BA17}" srcId="{81200405-1965-4A8C-A1C4-0C59DFB596FE}" destId="{C7B976FA-6686-4D3B-9172-AB4CDDA08CE3}" srcOrd="1" destOrd="0" parTransId="{77F3D60E-87AA-45EA-AE0C-473CBF6DA5B0}" sibTransId="{46C21255-A72B-4450-8022-70767683810A}"/>
    <dgm:cxn modelId="{7899855D-E43F-4290-BE92-626785F4D852}" srcId="{81200405-1965-4A8C-A1C4-0C59DFB596FE}" destId="{40E9245D-E187-4938-AAE4-BD8222BD2CE5}" srcOrd="5" destOrd="0" parTransId="{DB28CEDE-9647-4DDF-A524-9264D6762B33}" sibTransId="{BB93AFF3-40E3-44A9-8430-ACB64560A752}"/>
    <dgm:cxn modelId="{80EA694F-414A-4772-8D32-4407AA77D094}" type="presOf" srcId="{241FF72B-885A-4B10-9437-E113EC1A21E7}" destId="{EA9546C8-33F5-411A-843B-EFD4556F8CC4}" srcOrd="0" destOrd="0" presId="urn:microsoft.com/office/officeart/2008/layout/VerticalCurvedList"/>
    <dgm:cxn modelId="{97F26637-E6D3-48B0-8984-1D5D003C69FC}" srcId="{81200405-1965-4A8C-A1C4-0C59DFB596FE}" destId="{19542353-FD65-4A40-9ECB-271DA123BFC8}" srcOrd="0" destOrd="0" parTransId="{DB09FD01-BECF-476E-BE18-EB1B17ECFDFA}" sibTransId="{241FF72B-885A-4B10-9437-E113EC1A21E7}"/>
    <dgm:cxn modelId="{732AB305-0F35-48D3-B69C-552A16DF4D98}" type="presParOf" srcId="{7EAEBAA8-62F7-457B-9E8E-BA7F872FA4DE}" destId="{13EA3C10-99E1-4DED-977B-6D0BF63D7738}" srcOrd="0" destOrd="0" presId="urn:microsoft.com/office/officeart/2008/layout/VerticalCurvedList"/>
    <dgm:cxn modelId="{46516F79-7738-491D-829D-BC8A9A723BCB}" type="presParOf" srcId="{13EA3C10-99E1-4DED-977B-6D0BF63D7738}" destId="{6154F358-BDCD-472A-BFD6-95AE4AC0C49B}" srcOrd="0" destOrd="0" presId="urn:microsoft.com/office/officeart/2008/layout/VerticalCurvedList"/>
    <dgm:cxn modelId="{2CD68C4D-2B01-4523-9300-0A7BFC515220}" type="presParOf" srcId="{6154F358-BDCD-472A-BFD6-95AE4AC0C49B}" destId="{16FD22D8-B4B9-4429-94B8-7074A2C10EE7}" srcOrd="0" destOrd="0" presId="urn:microsoft.com/office/officeart/2008/layout/VerticalCurvedList"/>
    <dgm:cxn modelId="{0AA886E8-FBCF-4C19-86CD-0C7129881532}" type="presParOf" srcId="{6154F358-BDCD-472A-BFD6-95AE4AC0C49B}" destId="{EA9546C8-33F5-411A-843B-EFD4556F8CC4}" srcOrd="1" destOrd="0" presId="urn:microsoft.com/office/officeart/2008/layout/VerticalCurvedList"/>
    <dgm:cxn modelId="{08C77F71-A901-4E00-B3E8-1A7560CF4AAE}" type="presParOf" srcId="{6154F358-BDCD-472A-BFD6-95AE4AC0C49B}" destId="{8A3C88CC-4261-464E-BA9A-8392A61C4C51}" srcOrd="2" destOrd="0" presId="urn:microsoft.com/office/officeart/2008/layout/VerticalCurvedList"/>
    <dgm:cxn modelId="{1B0D0A9E-5CA6-432C-A842-1382D4F8788C}" type="presParOf" srcId="{6154F358-BDCD-472A-BFD6-95AE4AC0C49B}" destId="{7CCB212A-F5C6-474A-89E4-2C19E251D967}" srcOrd="3" destOrd="0" presId="urn:microsoft.com/office/officeart/2008/layout/VerticalCurvedList"/>
    <dgm:cxn modelId="{36B3A4A0-04F0-4623-B579-BE53F79FE6C8}" type="presParOf" srcId="{13EA3C10-99E1-4DED-977B-6D0BF63D7738}" destId="{F4A76E0B-803E-43BC-AA3E-86ABB77ED129}" srcOrd="1" destOrd="0" presId="urn:microsoft.com/office/officeart/2008/layout/VerticalCurvedList"/>
    <dgm:cxn modelId="{D32CF6F5-2D66-4F74-AFB2-35CB5A65E8EF}" type="presParOf" srcId="{13EA3C10-99E1-4DED-977B-6D0BF63D7738}" destId="{C6D7FF52-72DE-45C1-A516-D2855E4C30D4}" srcOrd="2" destOrd="0" presId="urn:microsoft.com/office/officeart/2008/layout/VerticalCurvedList"/>
    <dgm:cxn modelId="{3F21D55B-6932-4890-992C-1E2489C6AF27}" type="presParOf" srcId="{C6D7FF52-72DE-45C1-A516-D2855E4C30D4}" destId="{660B1876-066D-4F4D-B284-BD48E1FB1C51}" srcOrd="0" destOrd="0" presId="urn:microsoft.com/office/officeart/2008/layout/VerticalCurvedList"/>
    <dgm:cxn modelId="{13F1ADCA-7D8B-42BA-95B0-6608D907914D}" type="presParOf" srcId="{13EA3C10-99E1-4DED-977B-6D0BF63D7738}" destId="{B96675EB-CD03-42B5-A458-859CE9C8CE90}" srcOrd="3" destOrd="0" presId="urn:microsoft.com/office/officeart/2008/layout/VerticalCurvedList"/>
    <dgm:cxn modelId="{170FEC3B-0440-4E93-92F5-9883972D9DB5}" type="presParOf" srcId="{13EA3C10-99E1-4DED-977B-6D0BF63D7738}" destId="{0A04E0EA-AB99-4960-B433-8FCCF2A939CB}" srcOrd="4" destOrd="0" presId="urn:microsoft.com/office/officeart/2008/layout/VerticalCurvedList"/>
    <dgm:cxn modelId="{45A2C63B-3F96-481C-8079-64C5B01843E1}" type="presParOf" srcId="{0A04E0EA-AB99-4960-B433-8FCCF2A939CB}" destId="{79A24690-F5D0-4BF6-9FE6-C3E2BA891B76}" srcOrd="0" destOrd="0" presId="urn:microsoft.com/office/officeart/2008/layout/VerticalCurvedList"/>
    <dgm:cxn modelId="{7A09F631-D2E7-4F7B-9941-10D26594135A}" type="presParOf" srcId="{13EA3C10-99E1-4DED-977B-6D0BF63D7738}" destId="{822B8E75-0095-4712-9E5A-47CB937F1628}" srcOrd="5" destOrd="0" presId="urn:microsoft.com/office/officeart/2008/layout/VerticalCurvedList"/>
    <dgm:cxn modelId="{55DE4077-BCC7-4366-A20B-4C51BADC49FC}" type="presParOf" srcId="{13EA3C10-99E1-4DED-977B-6D0BF63D7738}" destId="{039CA9BB-E917-482C-9244-56F9A4039E56}" srcOrd="6" destOrd="0" presId="urn:microsoft.com/office/officeart/2008/layout/VerticalCurvedList"/>
    <dgm:cxn modelId="{9856BFDF-5FC8-4740-9C12-E98944193F05}" type="presParOf" srcId="{039CA9BB-E917-482C-9244-56F9A4039E56}" destId="{829D6CDA-D164-4FA8-B2D5-16D523308058}" srcOrd="0" destOrd="0" presId="urn:microsoft.com/office/officeart/2008/layout/VerticalCurvedList"/>
    <dgm:cxn modelId="{E3C99B5A-1810-4830-BF9F-08A4DC46AF41}" type="presParOf" srcId="{13EA3C10-99E1-4DED-977B-6D0BF63D7738}" destId="{213F6172-A4C4-48F0-9765-42B0886670A9}" srcOrd="7" destOrd="0" presId="urn:microsoft.com/office/officeart/2008/layout/VerticalCurvedList"/>
    <dgm:cxn modelId="{5E397E3B-E6D1-4B92-9F65-D9FBBF8978B4}" type="presParOf" srcId="{13EA3C10-99E1-4DED-977B-6D0BF63D7738}" destId="{DB425061-6148-4495-9CF3-05F62457E4BB}" srcOrd="8" destOrd="0" presId="urn:microsoft.com/office/officeart/2008/layout/VerticalCurvedList"/>
    <dgm:cxn modelId="{BC2824BA-BB34-4D35-9C5C-9D8675EF30E2}" type="presParOf" srcId="{DB425061-6148-4495-9CF3-05F62457E4BB}" destId="{9A61CBA3-76A3-41C5-B43B-68D798D3FE92}" srcOrd="0" destOrd="0" presId="urn:microsoft.com/office/officeart/2008/layout/VerticalCurvedList"/>
    <dgm:cxn modelId="{3F09FB5B-AFC7-4FF2-BAA2-B7D03A4E26AD}" type="presParOf" srcId="{13EA3C10-99E1-4DED-977B-6D0BF63D7738}" destId="{26AD2FB1-2932-4244-B2D4-22ECEA79457A}" srcOrd="9" destOrd="0" presId="urn:microsoft.com/office/officeart/2008/layout/VerticalCurvedList"/>
    <dgm:cxn modelId="{44EAEB29-49B2-433B-BA60-B73E68CB2596}" type="presParOf" srcId="{13EA3C10-99E1-4DED-977B-6D0BF63D7738}" destId="{4E77BFD2-2DA1-45E1-AD2A-C7FE3352DC3C}" srcOrd="10" destOrd="0" presId="urn:microsoft.com/office/officeart/2008/layout/VerticalCurvedList"/>
    <dgm:cxn modelId="{26B5FA0C-7BFB-4DAF-B9A4-0B4BC88596EB}" type="presParOf" srcId="{4E77BFD2-2DA1-45E1-AD2A-C7FE3352DC3C}" destId="{1613530A-657D-4BB2-B495-D83055A2D50F}" srcOrd="0" destOrd="0" presId="urn:microsoft.com/office/officeart/2008/layout/VerticalCurvedList"/>
    <dgm:cxn modelId="{A05B6199-0D5F-4F9D-B11C-B8BC48DADA09}" type="presParOf" srcId="{13EA3C10-99E1-4DED-977B-6D0BF63D7738}" destId="{149F5629-92C3-4D62-AD60-47467AC58AF5}" srcOrd="11" destOrd="0" presId="urn:microsoft.com/office/officeart/2008/layout/VerticalCurvedList"/>
    <dgm:cxn modelId="{4A5A3B17-69B8-4709-ABD7-58DFAF274E6A}" type="presParOf" srcId="{13EA3C10-99E1-4DED-977B-6D0BF63D7738}" destId="{F592B3E8-4837-419A-948F-11CE2A0E42A5}" srcOrd="12" destOrd="0" presId="urn:microsoft.com/office/officeart/2008/layout/VerticalCurvedList"/>
    <dgm:cxn modelId="{0BA111BB-ABCB-4724-857C-EFED57CBDA80}" type="presParOf" srcId="{F592B3E8-4837-419A-948F-11CE2A0E42A5}" destId="{8955611C-2D88-4007-87C8-116676C505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2AD7D8-C183-4CB0-BA4A-3F42E141FCC2}"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tr-TR"/>
        </a:p>
      </dgm:t>
    </dgm:pt>
    <dgm:pt modelId="{DF383E89-157A-4A26-85D9-6FBC2A7E429F}">
      <dgm:prSet/>
      <dgm:spPr/>
      <dgm:t>
        <a:bodyPr/>
        <a:lstStyle/>
        <a:p>
          <a:pPr algn="just" rtl="0"/>
          <a:r>
            <a:rPr lang="tr-TR" b="1" dirty="0" smtClean="0">
              <a:solidFill>
                <a:srgbClr val="FF0000"/>
              </a:solidFill>
            </a:rPr>
            <a:t>“020” </a:t>
          </a:r>
          <a:r>
            <a:rPr lang="tr-TR" b="1" dirty="0" smtClean="0"/>
            <a:t>yazışma kodu olmayıp, yalnızca dosya adı olarak kullanılacaktır.</a:t>
          </a:r>
          <a:endParaRPr lang="tr-TR" dirty="0"/>
        </a:p>
      </dgm:t>
    </dgm:pt>
    <dgm:pt modelId="{998AC052-5495-49C7-B33F-85651CDB8D8A}" type="parTrans" cxnId="{2D052B98-446C-4FCF-A005-8023DF3CF9B2}">
      <dgm:prSet/>
      <dgm:spPr/>
      <dgm:t>
        <a:bodyPr/>
        <a:lstStyle/>
        <a:p>
          <a:endParaRPr lang="tr-TR"/>
        </a:p>
      </dgm:t>
    </dgm:pt>
    <dgm:pt modelId="{B88AA1F2-35A9-4FD0-AD59-CA256F3F76FB}" type="sibTrans" cxnId="{2D052B98-446C-4FCF-A005-8023DF3CF9B2}">
      <dgm:prSet/>
      <dgm:spPr/>
      <dgm:t>
        <a:bodyPr/>
        <a:lstStyle/>
        <a:p>
          <a:endParaRPr lang="tr-TR"/>
        </a:p>
      </dgm:t>
    </dgm:pt>
    <dgm:pt modelId="{500E4038-B30B-4F37-9E4C-92FDA889C13C}">
      <dgm:prSet/>
      <dgm:spPr/>
      <dgm:t>
        <a:bodyPr/>
        <a:lstStyle/>
        <a:p>
          <a:pPr algn="just" rtl="0"/>
          <a:r>
            <a:rPr lang="tr-TR" b="1" dirty="0" smtClean="0"/>
            <a:t>Örneğin satın alma sürecinde alınması gereken bir</a:t>
          </a:r>
          <a:r>
            <a:rPr lang="tr-TR" dirty="0" smtClean="0"/>
            <a:t> </a:t>
          </a:r>
          <a:r>
            <a:rPr lang="tr-TR" b="1" dirty="0" smtClean="0"/>
            <a:t>Olur için </a:t>
          </a:r>
          <a:r>
            <a:rPr lang="tr-TR" b="1" dirty="0" smtClean="0">
              <a:solidFill>
                <a:srgbClr val="FF0000"/>
              </a:solidFill>
            </a:rPr>
            <a:t>“020 Olurlar, Onaylar” kodu kullanılamaz. </a:t>
          </a:r>
          <a:r>
            <a:rPr lang="tr-TR" b="1" dirty="0" smtClean="0"/>
            <a:t>Böyle bir durumda satın alma sürecinin ayrılmaz parçası dosyadan koparılmış olur.</a:t>
          </a:r>
          <a:endParaRPr lang="tr-TR" dirty="0"/>
        </a:p>
      </dgm:t>
    </dgm:pt>
    <dgm:pt modelId="{0126FBA5-3059-4D24-BA88-A8F05148A73E}" type="parTrans" cxnId="{3D2EBABA-226A-4DEB-8B05-1C229644D030}">
      <dgm:prSet/>
      <dgm:spPr/>
      <dgm:t>
        <a:bodyPr/>
        <a:lstStyle/>
        <a:p>
          <a:endParaRPr lang="tr-TR"/>
        </a:p>
      </dgm:t>
    </dgm:pt>
    <dgm:pt modelId="{A7F9FC4E-9283-4172-8D67-6211A74284B1}" type="sibTrans" cxnId="{3D2EBABA-226A-4DEB-8B05-1C229644D030}">
      <dgm:prSet/>
      <dgm:spPr/>
      <dgm:t>
        <a:bodyPr/>
        <a:lstStyle/>
        <a:p>
          <a:endParaRPr lang="tr-TR"/>
        </a:p>
      </dgm:t>
    </dgm:pt>
    <dgm:pt modelId="{F113069F-DA30-4772-9AEE-2B2DE2996ECE}" type="pres">
      <dgm:prSet presAssocID="{B92AD7D8-C183-4CB0-BA4A-3F42E141FCC2}" presName="Name0" presStyleCnt="0">
        <dgm:presLayoutVars>
          <dgm:chMax val="7"/>
          <dgm:dir/>
          <dgm:animLvl val="lvl"/>
          <dgm:resizeHandles val="exact"/>
        </dgm:presLayoutVars>
      </dgm:prSet>
      <dgm:spPr/>
      <dgm:t>
        <a:bodyPr/>
        <a:lstStyle/>
        <a:p>
          <a:endParaRPr lang="tr-TR"/>
        </a:p>
      </dgm:t>
    </dgm:pt>
    <dgm:pt modelId="{D4EEDFBD-4016-4C6D-AA68-BDBFBE93743B}" type="pres">
      <dgm:prSet presAssocID="{DF383E89-157A-4A26-85D9-6FBC2A7E429F}" presName="circle1" presStyleLbl="node1" presStyleIdx="0" presStyleCnt="2"/>
      <dgm:spPr/>
    </dgm:pt>
    <dgm:pt modelId="{C5491C83-966C-41C0-8413-2C2FBE1C58B5}" type="pres">
      <dgm:prSet presAssocID="{DF383E89-157A-4A26-85D9-6FBC2A7E429F}" presName="space" presStyleCnt="0"/>
      <dgm:spPr/>
    </dgm:pt>
    <dgm:pt modelId="{4CCD0E0F-BCEB-477C-9D8E-38416680150F}" type="pres">
      <dgm:prSet presAssocID="{DF383E89-157A-4A26-85D9-6FBC2A7E429F}" presName="rect1" presStyleLbl="alignAcc1" presStyleIdx="0" presStyleCnt="2"/>
      <dgm:spPr/>
      <dgm:t>
        <a:bodyPr/>
        <a:lstStyle/>
        <a:p>
          <a:endParaRPr lang="tr-TR"/>
        </a:p>
      </dgm:t>
    </dgm:pt>
    <dgm:pt modelId="{E147878B-001C-4858-B476-E92AAAF9E5BE}" type="pres">
      <dgm:prSet presAssocID="{500E4038-B30B-4F37-9E4C-92FDA889C13C}" presName="vertSpace2" presStyleLbl="node1" presStyleIdx="0" presStyleCnt="2"/>
      <dgm:spPr/>
    </dgm:pt>
    <dgm:pt modelId="{2DD6407E-45B2-4058-8298-F3FCBECF3915}" type="pres">
      <dgm:prSet presAssocID="{500E4038-B30B-4F37-9E4C-92FDA889C13C}" presName="circle2" presStyleLbl="node1" presStyleIdx="1" presStyleCnt="2"/>
      <dgm:spPr/>
    </dgm:pt>
    <dgm:pt modelId="{8CC99216-7976-4C35-9B99-DB456B9000DC}" type="pres">
      <dgm:prSet presAssocID="{500E4038-B30B-4F37-9E4C-92FDA889C13C}" presName="rect2" presStyleLbl="alignAcc1" presStyleIdx="1" presStyleCnt="2"/>
      <dgm:spPr/>
      <dgm:t>
        <a:bodyPr/>
        <a:lstStyle/>
        <a:p>
          <a:endParaRPr lang="tr-TR"/>
        </a:p>
      </dgm:t>
    </dgm:pt>
    <dgm:pt modelId="{D4BC4950-876E-4635-AFB0-BC77EAEB1695}" type="pres">
      <dgm:prSet presAssocID="{DF383E89-157A-4A26-85D9-6FBC2A7E429F}" presName="rect1ParTxNoCh" presStyleLbl="alignAcc1" presStyleIdx="1" presStyleCnt="2">
        <dgm:presLayoutVars>
          <dgm:chMax val="1"/>
          <dgm:bulletEnabled val="1"/>
        </dgm:presLayoutVars>
      </dgm:prSet>
      <dgm:spPr/>
      <dgm:t>
        <a:bodyPr/>
        <a:lstStyle/>
        <a:p>
          <a:endParaRPr lang="tr-TR"/>
        </a:p>
      </dgm:t>
    </dgm:pt>
    <dgm:pt modelId="{1BB17E37-2636-43F2-86A1-915DBE20A4DD}" type="pres">
      <dgm:prSet presAssocID="{500E4038-B30B-4F37-9E4C-92FDA889C13C}" presName="rect2ParTxNoCh" presStyleLbl="alignAcc1" presStyleIdx="1" presStyleCnt="2">
        <dgm:presLayoutVars>
          <dgm:chMax val="1"/>
          <dgm:bulletEnabled val="1"/>
        </dgm:presLayoutVars>
      </dgm:prSet>
      <dgm:spPr/>
      <dgm:t>
        <a:bodyPr/>
        <a:lstStyle/>
        <a:p>
          <a:endParaRPr lang="tr-TR"/>
        </a:p>
      </dgm:t>
    </dgm:pt>
  </dgm:ptLst>
  <dgm:cxnLst>
    <dgm:cxn modelId="{3D2EBABA-226A-4DEB-8B05-1C229644D030}" srcId="{B92AD7D8-C183-4CB0-BA4A-3F42E141FCC2}" destId="{500E4038-B30B-4F37-9E4C-92FDA889C13C}" srcOrd="1" destOrd="0" parTransId="{0126FBA5-3059-4D24-BA88-A8F05148A73E}" sibTransId="{A7F9FC4E-9283-4172-8D67-6211A74284B1}"/>
    <dgm:cxn modelId="{2D052B98-446C-4FCF-A005-8023DF3CF9B2}" srcId="{B92AD7D8-C183-4CB0-BA4A-3F42E141FCC2}" destId="{DF383E89-157A-4A26-85D9-6FBC2A7E429F}" srcOrd="0" destOrd="0" parTransId="{998AC052-5495-49C7-B33F-85651CDB8D8A}" sibTransId="{B88AA1F2-35A9-4FD0-AD59-CA256F3F76FB}"/>
    <dgm:cxn modelId="{080EBD24-9761-4FB8-BA7B-9EE2AEA0453D}" type="presOf" srcId="{DF383E89-157A-4A26-85D9-6FBC2A7E429F}" destId="{4CCD0E0F-BCEB-477C-9D8E-38416680150F}" srcOrd="0" destOrd="0" presId="urn:microsoft.com/office/officeart/2005/8/layout/target3"/>
    <dgm:cxn modelId="{BBCCDCA1-ED67-4FA3-A6BD-BE1419723451}" type="presOf" srcId="{DF383E89-157A-4A26-85D9-6FBC2A7E429F}" destId="{D4BC4950-876E-4635-AFB0-BC77EAEB1695}" srcOrd="1" destOrd="0" presId="urn:microsoft.com/office/officeart/2005/8/layout/target3"/>
    <dgm:cxn modelId="{4BB81B6F-29FB-491F-A861-038434D06FBC}" type="presOf" srcId="{500E4038-B30B-4F37-9E4C-92FDA889C13C}" destId="{8CC99216-7976-4C35-9B99-DB456B9000DC}" srcOrd="0" destOrd="0" presId="urn:microsoft.com/office/officeart/2005/8/layout/target3"/>
    <dgm:cxn modelId="{FFB21385-3E2B-402B-AFF0-82820E393C43}" type="presOf" srcId="{500E4038-B30B-4F37-9E4C-92FDA889C13C}" destId="{1BB17E37-2636-43F2-86A1-915DBE20A4DD}" srcOrd="1" destOrd="0" presId="urn:microsoft.com/office/officeart/2005/8/layout/target3"/>
    <dgm:cxn modelId="{5B54993F-025C-4D65-A719-558E030ED435}" type="presOf" srcId="{B92AD7D8-C183-4CB0-BA4A-3F42E141FCC2}" destId="{F113069F-DA30-4772-9AEE-2B2DE2996ECE}" srcOrd="0" destOrd="0" presId="urn:microsoft.com/office/officeart/2005/8/layout/target3"/>
    <dgm:cxn modelId="{9A2001A7-7DE3-4539-82C5-781CE8500726}" type="presParOf" srcId="{F113069F-DA30-4772-9AEE-2B2DE2996ECE}" destId="{D4EEDFBD-4016-4C6D-AA68-BDBFBE93743B}" srcOrd="0" destOrd="0" presId="urn:microsoft.com/office/officeart/2005/8/layout/target3"/>
    <dgm:cxn modelId="{E40E6264-B358-41B2-81F7-C9D789C638E7}" type="presParOf" srcId="{F113069F-DA30-4772-9AEE-2B2DE2996ECE}" destId="{C5491C83-966C-41C0-8413-2C2FBE1C58B5}" srcOrd="1" destOrd="0" presId="urn:microsoft.com/office/officeart/2005/8/layout/target3"/>
    <dgm:cxn modelId="{869AC8CB-5909-4751-B000-D8D739BFED20}" type="presParOf" srcId="{F113069F-DA30-4772-9AEE-2B2DE2996ECE}" destId="{4CCD0E0F-BCEB-477C-9D8E-38416680150F}" srcOrd="2" destOrd="0" presId="urn:microsoft.com/office/officeart/2005/8/layout/target3"/>
    <dgm:cxn modelId="{0B61A5C2-BD6E-4D12-96E0-A1F9B0E2F4FC}" type="presParOf" srcId="{F113069F-DA30-4772-9AEE-2B2DE2996ECE}" destId="{E147878B-001C-4858-B476-E92AAAF9E5BE}" srcOrd="3" destOrd="0" presId="urn:microsoft.com/office/officeart/2005/8/layout/target3"/>
    <dgm:cxn modelId="{C7631C63-DD7F-4EFC-BA0C-B12284218860}" type="presParOf" srcId="{F113069F-DA30-4772-9AEE-2B2DE2996ECE}" destId="{2DD6407E-45B2-4058-8298-F3FCBECF3915}" srcOrd="4" destOrd="0" presId="urn:microsoft.com/office/officeart/2005/8/layout/target3"/>
    <dgm:cxn modelId="{17B98F40-A495-4D2C-9F92-54149A7346E0}" type="presParOf" srcId="{F113069F-DA30-4772-9AEE-2B2DE2996ECE}" destId="{8CC99216-7976-4C35-9B99-DB456B9000DC}" srcOrd="5" destOrd="0" presId="urn:microsoft.com/office/officeart/2005/8/layout/target3"/>
    <dgm:cxn modelId="{9DC0E143-B0DE-4CC3-860D-8F999EFEED6C}" type="presParOf" srcId="{F113069F-DA30-4772-9AEE-2B2DE2996ECE}" destId="{D4BC4950-876E-4635-AFB0-BC77EAEB1695}" srcOrd="6" destOrd="0" presId="urn:microsoft.com/office/officeart/2005/8/layout/target3"/>
    <dgm:cxn modelId="{D88B0247-3C48-4156-9750-F252D0C61157}" type="presParOf" srcId="{F113069F-DA30-4772-9AEE-2B2DE2996ECE}" destId="{1BB17E37-2636-43F2-86A1-915DBE20A4DD}"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80A067-B559-4710-9250-8F67B9B96598}" type="doc">
      <dgm:prSet loTypeId="urn:microsoft.com/office/officeart/2005/8/layout/process4" loCatId="list" qsTypeId="urn:microsoft.com/office/officeart/2005/8/quickstyle/simple3" qsCatId="simple" csTypeId="urn:microsoft.com/office/officeart/2005/8/colors/colorful2" csCatId="colorful" phldr="1"/>
      <dgm:spPr/>
      <dgm:t>
        <a:bodyPr/>
        <a:lstStyle/>
        <a:p>
          <a:endParaRPr lang="tr-TR"/>
        </a:p>
      </dgm:t>
    </dgm:pt>
    <dgm:pt modelId="{B7EC4861-CB0D-4165-BB4B-7EFEE71AAC74}">
      <dgm:prSet/>
      <dgm:spPr/>
      <dgm:t>
        <a:bodyPr/>
        <a:lstStyle/>
        <a:p>
          <a:pPr rtl="0"/>
          <a:r>
            <a:rPr lang="tr-TR" b="1" smtClean="0"/>
            <a:t>99  (DİĞER)</a:t>
          </a:r>
          <a:endParaRPr lang="tr-TR"/>
        </a:p>
      </dgm:t>
    </dgm:pt>
    <dgm:pt modelId="{5C06FF94-4B24-4F20-842E-B0FBF7202CF3}" type="parTrans" cxnId="{6037E083-F849-462C-B53E-6CCBADC4C92F}">
      <dgm:prSet/>
      <dgm:spPr/>
      <dgm:t>
        <a:bodyPr/>
        <a:lstStyle/>
        <a:p>
          <a:endParaRPr lang="tr-TR"/>
        </a:p>
      </dgm:t>
    </dgm:pt>
    <dgm:pt modelId="{B3CA3A8B-2B85-4651-8160-6EEDE8F88434}" type="sibTrans" cxnId="{6037E083-F849-462C-B53E-6CCBADC4C92F}">
      <dgm:prSet/>
      <dgm:spPr/>
      <dgm:t>
        <a:bodyPr/>
        <a:lstStyle/>
        <a:p>
          <a:endParaRPr lang="tr-TR"/>
        </a:p>
      </dgm:t>
    </dgm:pt>
    <dgm:pt modelId="{6507A04E-D685-4FAE-A8C2-6BF8A30C23F9}">
      <dgm:prSet/>
      <dgm:spPr/>
      <dgm:t>
        <a:bodyPr/>
        <a:lstStyle/>
        <a:p>
          <a:pPr rtl="0"/>
          <a:r>
            <a:rPr lang="tr-TR" b="1" smtClean="0"/>
            <a:t>“99 Diğer” Kendinden önceki alt konuların hiç birini ilgilendirmeyen ancak ana konunun bir alt konusu durumundaki yazıların dosyalanması için kullanılır.</a:t>
          </a:r>
          <a:endParaRPr lang="tr-TR"/>
        </a:p>
      </dgm:t>
    </dgm:pt>
    <dgm:pt modelId="{1C0D0CFD-9C56-4D24-8F6C-475F2DD43AC8}" type="parTrans" cxnId="{B5B27279-4219-4809-A4E3-4E1CD2489828}">
      <dgm:prSet/>
      <dgm:spPr/>
      <dgm:t>
        <a:bodyPr/>
        <a:lstStyle/>
        <a:p>
          <a:endParaRPr lang="tr-TR"/>
        </a:p>
      </dgm:t>
    </dgm:pt>
    <dgm:pt modelId="{AD25D2C0-9AF5-4E0F-AB48-1186452DD163}" type="sibTrans" cxnId="{B5B27279-4219-4809-A4E3-4E1CD2489828}">
      <dgm:prSet/>
      <dgm:spPr/>
      <dgm:t>
        <a:bodyPr/>
        <a:lstStyle/>
        <a:p>
          <a:endParaRPr lang="tr-TR"/>
        </a:p>
      </dgm:t>
    </dgm:pt>
    <dgm:pt modelId="{7D23B060-5FD3-494E-B079-B755B2D1CD87}">
      <dgm:prSet/>
      <dgm:spPr/>
      <dgm:t>
        <a:bodyPr/>
        <a:lstStyle/>
        <a:p>
          <a:pPr rtl="0"/>
          <a:r>
            <a:rPr lang="tr-TR" b="1" smtClean="0"/>
            <a:t>Bu kural 2. ve 3. alt bölünmeler için de aynı usulde uygulanır.</a:t>
          </a:r>
          <a:endParaRPr lang="tr-TR"/>
        </a:p>
      </dgm:t>
    </dgm:pt>
    <dgm:pt modelId="{DAE866C6-ED3E-4FDF-8C48-F6ACEF52BF1F}" type="parTrans" cxnId="{EA24C34F-5D76-4F13-B49F-12657C2CE6EC}">
      <dgm:prSet/>
      <dgm:spPr/>
      <dgm:t>
        <a:bodyPr/>
        <a:lstStyle/>
        <a:p>
          <a:endParaRPr lang="tr-TR"/>
        </a:p>
      </dgm:t>
    </dgm:pt>
    <dgm:pt modelId="{0A24B952-4CED-4027-85AB-8F5783F33D83}" type="sibTrans" cxnId="{EA24C34F-5D76-4F13-B49F-12657C2CE6EC}">
      <dgm:prSet/>
      <dgm:spPr/>
      <dgm:t>
        <a:bodyPr/>
        <a:lstStyle/>
        <a:p>
          <a:endParaRPr lang="tr-TR"/>
        </a:p>
      </dgm:t>
    </dgm:pt>
    <dgm:pt modelId="{ACFE5BC6-922A-490F-A7CA-BDA808A1C2D8}">
      <dgm:prSet/>
      <dgm:spPr/>
      <dgm:t>
        <a:bodyPr/>
        <a:lstStyle/>
        <a:p>
          <a:pPr rtl="0"/>
          <a:r>
            <a:rPr lang="tr-TR" b="1" smtClean="0"/>
            <a:t>Planda, 2. ve 3. alt bölünmelerin sonunda “99 Diğer” adıyla dosya tanımlaması yapılmamıştır. Bu bölünmeler için de ihtiyaç halinde "99 Diğer" adıyla dosya açılabilir.</a:t>
          </a:r>
          <a:endParaRPr lang="tr-TR"/>
        </a:p>
      </dgm:t>
    </dgm:pt>
    <dgm:pt modelId="{67CE5BD5-D92A-4F15-A504-667E85E8CEDF}" type="parTrans" cxnId="{FED14E34-9FEB-40FC-8062-2BE72EAF3763}">
      <dgm:prSet/>
      <dgm:spPr/>
      <dgm:t>
        <a:bodyPr/>
        <a:lstStyle/>
        <a:p>
          <a:endParaRPr lang="tr-TR"/>
        </a:p>
      </dgm:t>
    </dgm:pt>
    <dgm:pt modelId="{DBC852F0-EA44-48D8-BF19-24C554316DF8}" type="sibTrans" cxnId="{FED14E34-9FEB-40FC-8062-2BE72EAF3763}">
      <dgm:prSet/>
      <dgm:spPr/>
      <dgm:t>
        <a:bodyPr/>
        <a:lstStyle/>
        <a:p>
          <a:endParaRPr lang="tr-TR"/>
        </a:p>
      </dgm:t>
    </dgm:pt>
    <dgm:pt modelId="{EF44526C-B579-4C24-BFAF-D106EDB1BE06}">
      <dgm:prSet custT="1"/>
      <dgm:spPr/>
      <dgm:t>
        <a:bodyPr/>
        <a:lstStyle/>
        <a:p>
          <a:pPr rtl="0"/>
          <a:r>
            <a:rPr lang="tr-TR" sz="1200" b="1" dirty="0" smtClean="0"/>
            <a:t>Dosya planında "diğer" adı ile ifade edilen dosya numaraları kullanılarak açılan dosyalar </a:t>
          </a:r>
          <a:r>
            <a:rPr lang="tr-TR" sz="1800" b="1" dirty="0" smtClean="0">
              <a:solidFill>
                <a:srgbClr val="00B050"/>
              </a:solidFill>
            </a:rPr>
            <a:t>yıl sonunda </a:t>
          </a:r>
          <a:r>
            <a:rPr lang="tr-TR" sz="1800" b="1" dirty="0" smtClean="0">
              <a:solidFill>
                <a:srgbClr val="00B050"/>
              </a:solidFill>
            </a:rPr>
            <a:t>birimlerince incelenip, </a:t>
          </a:r>
          <a:r>
            <a:rPr lang="tr-TR" sz="1200" b="1" dirty="0" smtClean="0"/>
            <a:t>yoğun yazışma sebebiyle plana eklenmesi zorunlu görülen konular belirlenmeli ve kurumun dosya planından sorumlu birimlere (Arşiv Dairesi Başkanlığı’na) bildirilmelidir.</a:t>
          </a:r>
          <a:r>
            <a:rPr lang="tr-TR" sz="1200" dirty="0" smtClean="0"/>
            <a:t> </a:t>
          </a:r>
          <a:endParaRPr lang="tr-TR" sz="1200" dirty="0"/>
        </a:p>
      </dgm:t>
    </dgm:pt>
    <dgm:pt modelId="{DC71EE65-4468-406B-AF35-F113F8558268}" type="parTrans" cxnId="{C63483B5-69A6-4CD1-A0CA-34AD4CD7630E}">
      <dgm:prSet/>
      <dgm:spPr/>
      <dgm:t>
        <a:bodyPr/>
        <a:lstStyle/>
        <a:p>
          <a:endParaRPr lang="tr-TR"/>
        </a:p>
      </dgm:t>
    </dgm:pt>
    <dgm:pt modelId="{40DF47B8-DD31-46C1-AA8A-B3FA466C9E32}" type="sibTrans" cxnId="{C63483B5-69A6-4CD1-A0CA-34AD4CD7630E}">
      <dgm:prSet/>
      <dgm:spPr/>
      <dgm:t>
        <a:bodyPr/>
        <a:lstStyle/>
        <a:p>
          <a:endParaRPr lang="tr-TR"/>
        </a:p>
      </dgm:t>
    </dgm:pt>
    <dgm:pt modelId="{11B4ABA9-946E-4B64-BA14-8BF22C2998A4}" type="pres">
      <dgm:prSet presAssocID="{D680A067-B559-4710-9250-8F67B9B96598}" presName="Name0" presStyleCnt="0">
        <dgm:presLayoutVars>
          <dgm:dir/>
          <dgm:animLvl val="lvl"/>
          <dgm:resizeHandles val="exact"/>
        </dgm:presLayoutVars>
      </dgm:prSet>
      <dgm:spPr/>
      <dgm:t>
        <a:bodyPr/>
        <a:lstStyle/>
        <a:p>
          <a:endParaRPr lang="tr-TR"/>
        </a:p>
      </dgm:t>
    </dgm:pt>
    <dgm:pt modelId="{86FE8B64-1F3A-402D-B3E2-82F58D9B1519}" type="pres">
      <dgm:prSet presAssocID="{EF44526C-B579-4C24-BFAF-D106EDB1BE06}" presName="boxAndChildren" presStyleCnt="0"/>
      <dgm:spPr/>
    </dgm:pt>
    <dgm:pt modelId="{AE086B21-2CE7-4369-9871-FB81C47C1294}" type="pres">
      <dgm:prSet presAssocID="{EF44526C-B579-4C24-BFAF-D106EDB1BE06}" presName="parentTextBox" presStyleLbl="node1" presStyleIdx="0" presStyleCnt="5"/>
      <dgm:spPr/>
      <dgm:t>
        <a:bodyPr/>
        <a:lstStyle/>
        <a:p>
          <a:endParaRPr lang="tr-TR"/>
        </a:p>
      </dgm:t>
    </dgm:pt>
    <dgm:pt modelId="{5231C3A7-A49A-4E90-BCFC-B5C22B42AC71}" type="pres">
      <dgm:prSet presAssocID="{DBC852F0-EA44-48D8-BF19-24C554316DF8}" presName="sp" presStyleCnt="0"/>
      <dgm:spPr/>
    </dgm:pt>
    <dgm:pt modelId="{0F5943C3-E229-406C-B6A9-1CC977660848}" type="pres">
      <dgm:prSet presAssocID="{ACFE5BC6-922A-490F-A7CA-BDA808A1C2D8}" presName="arrowAndChildren" presStyleCnt="0"/>
      <dgm:spPr/>
    </dgm:pt>
    <dgm:pt modelId="{2B2E3778-D7C1-4A3B-8127-CFD54DA09484}" type="pres">
      <dgm:prSet presAssocID="{ACFE5BC6-922A-490F-A7CA-BDA808A1C2D8}" presName="parentTextArrow" presStyleLbl="node1" presStyleIdx="1" presStyleCnt="5"/>
      <dgm:spPr/>
      <dgm:t>
        <a:bodyPr/>
        <a:lstStyle/>
        <a:p>
          <a:endParaRPr lang="tr-TR"/>
        </a:p>
      </dgm:t>
    </dgm:pt>
    <dgm:pt modelId="{AA5D0CE6-14C8-423C-B5B1-C1E59827BE5C}" type="pres">
      <dgm:prSet presAssocID="{0A24B952-4CED-4027-85AB-8F5783F33D83}" presName="sp" presStyleCnt="0"/>
      <dgm:spPr/>
    </dgm:pt>
    <dgm:pt modelId="{6FCBF6A3-6901-42FB-BC78-E4B6809AA831}" type="pres">
      <dgm:prSet presAssocID="{7D23B060-5FD3-494E-B079-B755B2D1CD87}" presName="arrowAndChildren" presStyleCnt="0"/>
      <dgm:spPr/>
    </dgm:pt>
    <dgm:pt modelId="{E2143526-38C9-4774-8B45-7E9277CFF0AD}" type="pres">
      <dgm:prSet presAssocID="{7D23B060-5FD3-494E-B079-B755B2D1CD87}" presName="parentTextArrow" presStyleLbl="node1" presStyleIdx="2" presStyleCnt="5"/>
      <dgm:spPr/>
      <dgm:t>
        <a:bodyPr/>
        <a:lstStyle/>
        <a:p>
          <a:endParaRPr lang="tr-TR"/>
        </a:p>
      </dgm:t>
    </dgm:pt>
    <dgm:pt modelId="{B6428A17-2DB9-4116-89F4-4DC6075405F3}" type="pres">
      <dgm:prSet presAssocID="{AD25D2C0-9AF5-4E0F-AB48-1186452DD163}" presName="sp" presStyleCnt="0"/>
      <dgm:spPr/>
    </dgm:pt>
    <dgm:pt modelId="{AF8ED4EF-093D-46CA-8D4D-F84740798FAA}" type="pres">
      <dgm:prSet presAssocID="{6507A04E-D685-4FAE-A8C2-6BF8A30C23F9}" presName="arrowAndChildren" presStyleCnt="0"/>
      <dgm:spPr/>
    </dgm:pt>
    <dgm:pt modelId="{ECF4B8C4-3A5B-47CB-B699-4668CF391269}" type="pres">
      <dgm:prSet presAssocID="{6507A04E-D685-4FAE-A8C2-6BF8A30C23F9}" presName="parentTextArrow" presStyleLbl="node1" presStyleIdx="3" presStyleCnt="5"/>
      <dgm:spPr/>
      <dgm:t>
        <a:bodyPr/>
        <a:lstStyle/>
        <a:p>
          <a:endParaRPr lang="tr-TR"/>
        </a:p>
      </dgm:t>
    </dgm:pt>
    <dgm:pt modelId="{F8E2733C-F36C-4B9A-AB66-60558117B596}" type="pres">
      <dgm:prSet presAssocID="{B3CA3A8B-2B85-4651-8160-6EEDE8F88434}" presName="sp" presStyleCnt="0"/>
      <dgm:spPr/>
    </dgm:pt>
    <dgm:pt modelId="{23F72D92-99C3-4346-96D9-A0B3CF89AF88}" type="pres">
      <dgm:prSet presAssocID="{B7EC4861-CB0D-4165-BB4B-7EFEE71AAC74}" presName="arrowAndChildren" presStyleCnt="0"/>
      <dgm:spPr/>
    </dgm:pt>
    <dgm:pt modelId="{FC3F2804-419B-40C1-B55D-0CF88B93EDFC}" type="pres">
      <dgm:prSet presAssocID="{B7EC4861-CB0D-4165-BB4B-7EFEE71AAC74}" presName="parentTextArrow" presStyleLbl="node1" presStyleIdx="4" presStyleCnt="5"/>
      <dgm:spPr/>
      <dgm:t>
        <a:bodyPr/>
        <a:lstStyle/>
        <a:p>
          <a:endParaRPr lang="tr-TR"/>
        </a:p>
      </dgm:t>
    </dgm:pt>
  </dgm:ptLst>
  <dgm:cxnLst>
    <dgm:cxn modelId="{C63483B5-69A6-4CD1-A0CA-34AD4CD7630E}" srcId="{D680A067-B559-4710-9250-8F67B9B96598}" destId="{EF44526C-B579-4C24-BFAF-D106EDB1BE06}" srcOrd="4" destOrd="0" parTransId="{DC71EE65-4468-406B-AF35-F113F8558268}" sibTransId="{40DF47B8-DD31-46C1-AA8A-B3FA466C9E32}"/>
    <dgm:cxn modelId="{C69D2D14-85B9-422D-925F-D8277D95AAD0}" type="presOf" srcId="{D680A067-B559-4710-9250-8F67B9B96598}" destId="{11B4ABA9-946E-4B64-BA14-8BF22C2998A4}" srcOrd="0" destOrd="0" presId="urn:microsoft.com/office/officeart/2005/8/layout/process4"/>
    <dgm:cxn modelId="{2D151E56-C177-4BFC-A244-51116864D3AF}" type="presOf" srcId="{ACFE5BC6-922A-490F-A7CA-BDA808A1C2D8}" destId="{2B2E3778-D7C1-4A3B-8127-CFD54DA09484}" srcOrd="0" destOrd="0" presId="urn:microsoft.com/office/officeart/2005/8/layout/process4"/>
    <dgm:cxn modelId="{3B9B18AE-162F-4317-B477-58AE1EED8E44}" type="presOf" srcId="{6507A04E-D685-4FAE-A8C2-6BF8A30C23F9}" destId="{ECF4B8C4-3A5B-47CB-B699-4668CF391269}" srcOrd="0" destOrd="0" presId="urn:microsoft.com/office/officeart/2005/8/layout/process4"/>
    <dgm:cxn modelId="{B5B27279-4219-4809-A4E3-4E1CD2489828}" srcId="{D680A067-B559-4710-9250-8F67B9B96598}" destId="{6507A04E-D685-4FAE-A8C2-6BF8A30C23F9}" srcOrd="1" destOrd="0" parTransId="{1C0D0CFD-9C56-4D24-8F6C-475F2DD43AC8}" sibTransId="{AD25D2C0-9AF5-4E0F-AB48-1186452DD163}"/>
    <dgm:cxn modelId="{8F729C1C-F3D0-4D23-8096-36597066B622}" type="presOf" srcId="{EF44526C-B579-4C24-BFAF-D106EDB1BE06}" destId="{AE086B21-2CE7-4369-9871-FB81C47C1294}" srcOrd="0" destOrd="0" presId="urn:microsoft.com/office/officeart/2005/8/layout/process4"/>
    <dgm:cxn modelId="{6146D82B-83AE-45DE-AA13-86339720E004}" type="presOf" srcId="{B7EC4861-CB0D-4165-BB4B-7EFEE71AAC74}" destId="{FC3F2804-419B-40C1-B55D-0CF88B93EDFC}" srcOrd="0" destOrd="0" presId="urn:microsoft.com/office/officeart/2005/8/layout/process4"/>
    <dgm:cxn modelId="{140281D6-334B-4042-AF02-A1DADBD25499}" type="presOf" srcId="{7D23B060-5FD3-494E-B079-B755B2D1CD87}" destId="{E2143526-38C9-4774-8B45-7E9277CFF0AD}" srcOrd="0" destOrd="0" presId="urn:microsoft.com/office/officeart/2005/8/layout/process4"/>
    <dgm:cxn modelId="{EA24C34F-5D76-4F13-B49F-12657C2CE6EC}" srcId="{D680A067-B559-4710-9250-8F67B9B96598}" destId="{7D23B060-5FD3-494E-B079-B755B2D1CD87}" srcOrd="2" destOrd="0" parTransId="{DAE866C6-ED3E-4FDF-8C48-F6ACEF52BF1F}" sibTransId="{0A24B952-4CED-4027-85AB-8F5783F33D83}"/>
    <dgm:cxn modelId="{FED14E34-9FEB-40FC-8062-2BE72EAF3763}" srcId="{D680A067-B559-4710-9250-8F67B9B96598}" destId="{ACFE5BC6-922A-490F-A7CA-BDA808A1C2D8}" srcOrd="3" destOrd="0" parTransId="{67CE5BD5-D92A-4F15-A504-667E85E8CEDF}" sibTransId="{DBC852F0-EA44-48D8-BF19-24C554316DF8}"/>
    <dgm:cxn modelId="{6037E083-F849-462C-B53E-6CCBADC4C92F}" srcId="{D680A067-B559-4710-9250-8F67B9B96598}" destId="{B7EC4861-CB0D-4165-BB4B-7EFEE71AAC74}" srcOrd="0" destOrd="0" parTransId="{5C06FF94-4B24-4F20-842E-B0FBF7202CF3}" sibTransId="{B3CA3A8B-2B85-4651-8160-6EEDE8F88434}"/>
    <dgm:cxn modelId="{3F29C5EF-B8AF-4D46-B6B6-60C24DE05ED0}" type="presParOf" srcId="{11B4ABA9-946E-4B64-BA14-8BF22C2998A4}" destId="{86FE8B64-1F3A-402D-B3E2-82F58D9B1519}" srcOrd="0" destOrd="0" presId="urn:microsoft.com/office/officeart/2005/8/layout/process4"/>
    <dgm:cxn modelId="{A93ED301-6EA6-4F05-A6E1-B128A74A0636}" type="presParOf" srcId="{86FE8B64-1F3A-402D-B3E2-82F58D9B1519}" destId="{AE086B21-2CE7-4369-9871-FB81C47C1294}" srcOrd="0" destOrd="0" presId="urn:microsoft.com/office/officeart/2005/8/layout/process4"/>
    <dgm:cxn modelId="{7E97516F-11A6-441D-B6BA-E86A48CC919A}" type="presParOf" srcId="{11B4ABA9-946E-4B64-BA14-8BF22C2998A4}" destId="{5231C3A7-A49A-4E90-BCFC-B5C22B42AC71}" srcOrd="1" destOrd="0" presId="urn:microsoft.com/office/officeart/2005/8/layout/process4"/>
    <dgm:cxn modelId="{8F9F82C4-9855-48EA-95DE-CCCAA5891596}" type="presParOf" srcId="{11B4ABA9-946E-4B64-BA14-8BF22C2998A4}" destId="{0F5943C3-E229-406C-B6A9-1CC977660848}" srcOrd="2" destOrd="0" presId="urn:microsoft.com/office/officeart/2005/8/layout/process4"/>
    <dgm:cxn modelId="{23AB0A53-DBD1-415B-99C8-BEAF34A1690F}" type="presParOf" srcId="{0F5943C3-E229-406C-B6A9-1CC977660848}" destId="{2B2E3778-D7C1-4A3B-8127-CFD54DA09484}" srcOrd="0" destOrd="0" presId="urn:microsoft.com/office/officeart/2005/8/layout/process4"/>
    <dgm:cxn modelId="{C7AEE7C5-9D7F-498A-BC02-40D236EC2313}" type="presParOf" srcId="{11B4ABA9-946E-4B64-BA14-8BF22C2998A4}" destId="{AA5D0CE6-14C8-423C-B5B1-C1E59827BE5C}" srcOrd="3" destOrd="0" presId="urn:microsoft.com/office/officeart/2005/8/layout/process4"/>
    <dgm:cxn modelId="{322825EA-47E2-4220-9CFB-FF56D6F35227}" type="presParOf" srcId="{11B4ABA9-946E-4B64-BA14-8BF22C2998A4}" destId="{6FCBF6A3-6901-42FB-BC78-E4B6809AA831}" srcOrd="4" destOrd="0" presId="urn:microsoft.com/office/officeart/2005/8/layout/process4"/>
    <dgm:cxn modelId="{E053A7B5-4145-47E1-93C2-DFDE61865778}" type="presParOf" srcId="{6FCBF6A3-6901-42FB-BC78-E4B6809AA831}" destId="{E2143526-38C9-4774-8B45-7E9277CFF0AD}" srcOrd="0" destOrd="0" presId="urn:microsoft.com/office/officeart/2005/8/layout/process4"/>
    <dgm:cxn modelId="{C5557A7C-FAB6-45F8-8EE0-82EDF3394A95}" type="presParOf" srcId="{11B4ABA9-946E-4B64-BA14-8BF22C2998A4}" destId="{B6428A17-2DB9-4116-89F4-4DC6075405F3}" srcOrd="5" destOrd="0" presId="urn:microsoft.com/office/officeart/2005/8/layout/process4"/>
    <dgm:cxn modelId="{D2A48135-45D5-457B-AD8F-CFE281FEE032}" type="presParOf" srcId="{11B4ABA9-946E-4B64-BA14-8BF22C2998A4}" destId="{AF8ED4EF-093D-46CA-8D4D-F84740798FAA}" srcOrd="6" destOrd="0" presId="urn:microsoft.com/office/officeart/2005/8/layout/process4"/>
    <dgm:cxn modelId="{74E30CB8-B46D-4095-804C-FEB22450D61F}" type="presParOf" srcId="{AF8ED4EF-093D-46CA-8D4D-F84740798FAA}" destId="{ECF4B8C4-3A5B-47CB-B699-4668CF391269}" srcOrd="0" destOrd="0" presId="urn:microsoft.com/office/officeart/2005/8/layout/process4"/>
    <dgm:cxn modelId="{C14BE00B-94BE-4E68-BD4E-9E3C0ACCCB9B}" type="presParOf" srcId="{11B4ABA9-946E-4B64-BA14-8BF22C2998A4}" destId="{F8E2733C-F36C-4B9A-AB66-60558117B596}" srcOrd="7" destOrd="0" presId="urn:microsoft.com/office/officeart/2005/8/layout/process4"/>
    <dgm:cxn modelId="{B6FB2796-34C4-4B1F-9153-B0A8642CCB8B}" type="presParOf" srcId="{11B4ABA9-946E-4B64-BA14-8BF22C2998A4}" destId="{23F72D92-99C3-4346-96D9-A0B3CF89AF88}" srcOrd="8" destOrd="0" presId="urn:microsoft.com/office/officeart/2005/8/layout/process4"/>
    <dgm:cxn modelId="{E6A43D90-E1D7-4965-AF47-1E24B6ED67AB}" type="presParOf" srcId="{23F72D92-99C3-4346-96D9-A0B3CF89AF88}" destId="{FC3F2804-419B-40C1-B55D-0CF88B93EDF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E14155-C17D-4E7C-8E93-06CA166E6032}"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tr-TR"/>
        </a:p>
      </dgm:t>
    </dgm:pt>
    <dgm:pt modelId="{3C34A477-EDFD-46B8-9AC8-240C84A74A4B}">
      <dgm:prSet/>
      <dgm:spPr/>
      <dgm:t>
        <a:bodyPr/>
        <a:lstStyle/>
        <a:p>
          <a:pPr rtl="0"/>
          <a:r>
            <a:rPr lang="tr-TR" b="1" smtClean="0"/>
            <a:t>Kurum dışından gelen bir yazıda “100-599” sayısal aralığında tanımlanmış bir dosya numarasının, o kurumun ana faaliyetini ihtiva eden bir konu olduğu bilinmeli, bu dosya numarası cevabi yazılarda referans olarak alınmamalıdır.</a:t>
          </a:r>
          <a:endParaRPr lang="tr-TR"/>
        </a:p>
      </dgm:t>
    </dgm:pt>
    <dgm:pt modelId="{4A8A74CF-161D-42A0-8CF1-1FEB0738918B}" type="parTrans" cxnId="{FB3A2BCD-A8D7-4906-9D87-3F1220680216}">
      <dgm:prSet/>
      <dgm:spPr/>
      <dgm:t>
        <a:bodyPr/>
        <a:lstStyle/>
        <a:p>
          <a:endParaRPr lang="tr-TR"/>
        </a:p>
      </dgm:t>
    </dgm:pt>
    <dgm:pt modelId="{7816E4C6-621B-474D-8DDC-0C49C5D13D87}" type="sibTrans" cxnId="{FB3A2BCD-A8D7-4906-9D87-3F1220680216}">
      <dgm:prSet/>
      <dgm:spPr/>
      <dgm:t>
        <a:bodyPr/>
        <a:lstStyle/>
        <a:p>
          <a:endParaRPr lang="tr-TR"/>
        </a:p>
      </dgm:t>
    </dgm:pt>
    <dgm:pt modelId="{23F093CC-3121-4E8E-BA97-C7BA7189CC7B}">
      <dgm:prSet/>
      <dgm:spPr/>
      <dgm:t>
        <a:bodyPr/>
        <a:lstStyle/>
        <a:p>
          <a:pPr rtl="0"/>
          <a:r>
            <a:rPr lang="tr-TR" smtClean="0"/>
            <a:t>Ana hizmet, yardımcı hizmet, danışma ve denetim faaliyetlerine ilişkin dosya konularının ilgili bulunduğu faaliyetin altında yer alması, bu faaliyetlere ait alanların </a:t>
          </a:r>
          <a:r>
            <a:rPr lang="tr-TR" b="1" smtClean="0"/>
            <a:t>sadece o hizmeti yürüten birimin kullanımına açık olduğu anlamına gelmemelidir. </a:t>
          </a:r>
          <a:r>
            <a:rPr lang="tr-TR" smtClean="0"/>
            <a:t>Birimlerin, </a:t>
          </a:r>
          <a:r>
            <a:rPr lang="tr-TR" b="1" smtClean="0"/>
            <a:t>asli faaliyetlerinin yer aldığı bölümlerin dışındaki dosya konuları ile de dosya açabilecekleri unutulmamalıdır.</a:t>
          </a:r>
          <a:endParaRPr lang="tr-TR"/>
        </a:p>
      </dgm:t>
    </dgm:pt>
    <dgm:pt modelId="{04FAD547-D30E-44A9-A57E-AD68EADF09B6}" type="parTrans" cxnId="{965A47C6-6B93-4ADB-AA8B-6A9D4424BA6A}">
      <dgm:prSet/>
      <dgm:spPr/>
      <dgm:t>
        <a:bodyPr/>
        <a:lstStyle/>
        <a:p>
          <a:endParaRPr lang="tr-TR"/>
        </a:p>
      </dgm:t>
    </dgm:pt>
    <dgm:pt modelId="{2EA3B2B0-639F-4B8C-88E0-9D45C6D64314}" type="sibTrans" cxnId="{965A47C6-6B93-4ADB-AA8B-6A9D4424BA6A}">
      <dgm:prSet/>
      <dgm:spPr/>
      <dgm:t>
        <a:bodyPr/>
        <a:lstStyle/>
        <a:p>
          <a:endParaRPr lang="tr-TR"/>
        </a:p>
      </dgm:t>
    </dgm:pt>
    <dgm:pt modelId="{9174062A-D21C-4840-A7B3-D98F3CD907FD}">
      <dgm:prSet/>
      <dgm:spPr/>
      <dgm:t>
        <a:bodyPr/>
        <a:lstStyle/>
        <a:p>
          <a:pPr rtl="0"/>
          <a:r>
            <a:rPr lang="tr-TR" smtClean="0"/>
            <a:t>Aynı dosya numarasını taşıyan belgelerin yoğunluğundan dolayı erişimin daha etkin sağlanabilmesi amacıyla </a:t>
          </a:r>
          <a:r>
            <a:rPr lang="tr-TR" b="1" smtClean="0"/>
            <a:t>dosya planında herhangi bir istisna getirilmemiş ise,</a:t>
          </a:r>
          <a:r>
            <a:rPr lang="tr-TR" smtClean="0"/>
            <a:t> </a:t>
          </a:r>
          <a:r>
            <a:rPr lang="tr-TR" b="1" smtClean="0"/>
            <a:t>coğrafik, alfabetik</a:t>
          </a:r>
          <a:r>
            <a:rPr lang="tr-TR" smtClean="0"/>
            <a:t> veya </a:t>
          </a:r>
          <a:r>
            <a:rPr lang="tr-TR" b="1" smtClean="0"/>
            <a:t>kronolojik </a:t>
          </a:r>
          <a:r>
            <a:rPr lang="tr-TR" smtClean="0"/>
            <a:t>dosyalama yapılabilecektir.</a:t>
          </a:r>
          <a:endParaRPr lang="tr-TR"/>
        </a:p>
      </dgm:t>
    </dgm:pt>
    <dgm:pt modelId="{AD68AD0C-AB6E-44D3-9198-E12EC17E133B}" type="parTrans" cxnId="{C6740B65-4F4B-47B2-A5DC-41A6AA5D37AD}">
      <dgm:prSet/>
      <dgm:spPr/>
      <dgm:t>
        <a:bodyPr/>
        <a:lstStyle/>
        <a:p>
          <a:endParaRPr lang="tr-TR"/>
        </a:p>
      </dgm:t>
    </dgm:pt>
    <dgm:pt modelId="{69364723-725A-44E2-9F46-1F07D16409B9}" type="sibTrans" cxnId="{C6740B65-4F4B-47B2-A5DC-41A6AA5D37AD}">
      <dgm:prSet/>
      <dgm:spPr/>
      <dgm:t>
        <a:bodyPr/>
        <a:lstStyle/>
        <a:p>
          <a:endParaRPr lang="tr-TR"/>
        </a:p>
      </dgm:t>
    </dgm:pt>
    <dgm:pt modelId="{3B52BBCB-069F-4E2E-8D39-12632E44CFA7}">
      <dgm:prSet/>
      <dgm:spPr/>
      <dgm:t>
        <a:bodyPr/>
        <a:lstStyle/>
        <a:p>
          <a:pPr rtl="0"/>
          <a:r>
            <a:rPr lang="tr-TR" b="1" smtClean="0"/>
            <a:t>Dosya numarasının tespitinde, kurum içi veya kurum dışından gelen yazılardaki dosya numaraları </a:t>
          </a:r>
          <a:r>
            <a:rPr lang="tr-TR" b="1" u="sng" smtClean="0"/>
            <a:t>BELİRLEYİCİ OLMAMALIDIR.</a:t>
          </a:r>
          <a:endParaRPr lang="tr-TR"/>
        </a:p>
      </dgm:t>
    </dgm:pt>
    <dgm:pt modelId="{DBCB4E44-E7D5-4AAF-8BDA-A574490671F7}" type="parTrans" cxnId="{9BFC9C78-F1CC-44D1-A09F-BB83A7B47F1B}">
      <dgm:prSet/>
      <dgm:spPr/>
      <dgm:t>
        <a:bodyPr/>
        <a:lstStyle/>
        <a:p>
          <a:endParaRPr lang="tr-TR"/>
        </a:p>
      </dgm:t>
    </dgm:pt>
    <dgm:pt modelId="{A490A0E8-1DEC-47F6-81EE-6EC434EC8E89}" type="sibTrans" cxnId="{9BFC9C78-F1CC-44D1-A09F-BB83A7B47F1B}">
      <dgm:prSet/>
      <dgm:spPr/>
      <dgm:t>
        <a:bodyPr/>
        <a:lstStyle/>
        <a:p>
          <a:endParaRPr lang="tr-TR"/>
        </a:p>
      </dgm:t>
    </dgm:pt>
    <dgm:pt modelId="{852A0260-2A8E-453C-AB7A-03E282B3DFD1}" type="pres">
      <dgm:prSet presAssocID="{2EE14155-C17D-4E7C-8E93-06CA166E6032}" presName="linear" presStyleCnt="0">
        <dgm:presLayoutVars>
          <dgm:animLvl val="lvl"/>
          <dgm:resizeHandles val="exact"/>
        </dgm:presLayoutVars>
      </dgm:prSet>
      <dgm:spPr/>
      <dgm:t>
        <a:bodyPr/>
        <a:lstStyle/>
        <a:p>
          <a:endParaRPr lang="tr-TR"/>
        </a:p>
      </dgm:t>
    </dgm:pt>
    <dgm:pt modelId="{7F664997-C5D0-45B8-B76E-1330770CDBCE}" type="pres">
      <dgm:prSet presAssocID="{3C34A477-EDFD-46B8-9AC8-240C84A74A4B}" presName="parentText" presStyleLbl="node1" presStyleIdx="0" presStyleCnt="4">
        <dgm:presLayoutVars>
          <dgm:chMax val="0"/>
          <dgm:bulletEnabled val="1"/>
        </dgm:presLayoutVars>
      </dgm:prSet>
      <dgm:spPr/>
      <dgm:t>
        <a:bodyPr/>
        <a:lstStyle/>
        <a:p>
          <a:endParaRPr lang="tr-TR"/>
        </a:p>
      </dgm:t>
    </dgm:pt>
    <dgm:pt modelId="{D0765EAC-9778-4493-8EC7-C43BC05174AC}" type="pres">
      <dgm:prSet presAssocID="{7816E4C6-621B-474D-8DDC-0C49C5D13D87}" presName="spacer" presStyleCnt="0"/>
      <dgm:spPr/>
    </dgm:pt>
    <dgm:pt modelId="{19A67F2A-96DA-485B-8994-24802ADDAE58}" type="pres">
      <dgm:prSet presAssocID="{23F093CC-3121-4E8E-BA97-C7BA7189CC7B}" presName="parentText" presStyleLbl="node1" presStyleIdx="1" presStyleCnt="4">
        <dgm:presLayoutVars>
          <dgm:chMax val="0"/>
          <dgm:bulletEnabled val="1"/>
        </dgm:presLayoutVars>
      </dgm:prSet>
      <dgm:spPr/>
      <dgm:t>
        <a:bodyPr/>
        <a:lstStyle/>
        <a:p>
          <a:endParaRPr lang="tr-TR"/>
        </a:p>
      </dgm:t>
    </dgm:pt>
    <dgm:pt modelId="{FDB2E638-9E85-4DA5-A7CE-AD1A3E511989}" type="pres">
      <dgm:prSet presAssocID="{2EA3B2B0-639F-4B8C-88E0-9D45C6D64314}" presName="spacer" presStyleCnt="0"/>
      <dgm:spPr/>
    </dgm:pt>
    <dgm:pt modelId="{2D670728-6514-48ED-9AA7-1CC14C95B314}" type="pres">
      <dgm:prSet presAssocID="{9174062A-D21C-4840-A7B3-D98F3CD907FD}" presName="parentText" presStyleLbl="node1" presStyleIdx="2" presStyleCnt="4">
        <dgm:presLayoutVars>
          <dgm:chMax val="0"/>
          <dgm:bulletEnabled val="1"/>
        </dgm:presLayoutVars>
      </dgm:prSet>
      <dgm:spPr/>
      <dgm:t>
        <a:bodyPr/>
        <a:lstStyle/>
        <a:p>
          <a:endParaRPr lang="tr-TR"/>
        </a:p>
      </dgm:t>
    </dgm:pt>
    <dgm:pt modelId="{60088355-401F-44CE-BD33-48CD0040A2EE}" type="pres">
      <dgm:prSet presAssocID="{69364723-725A-44E2-9F46-1F07D16409B9}" presName="spacer" presStyleCnt="0"/>
      <dgm:spPr/>
    </dgm:pt>
    <dgm:pt modelId="{F887DE7F-6EF3-4553-9E99-9CECC8CBAFD5}" type="pres">
      <dgm:prSet presAssocID="{3B52BBCB-069F-4E2E-8D39-12632E44CFA7}" presName="parentText" presStyleLbl="node1" presStyleIdx="3" presStyleCnt="4">
        <dgm:presLayoutVars>
          <dgm:chMax val="0"/>
          <dgm:bulletEnabled val="1"/>
        </dgm:presLayoutVars>
      </dgm:prSet>
      <dgm:spPr/>
      <dgm:t>
        <a:bodyPr/>
        <a:lstStyle/>
        <a:p>
          <a:endParaRPr lang="tr-TR"/>
        </a:p>
      </dgm:t>
    </dgm:pt>
  </dgm:ptLst>
  <dgm:cxnLst>
    <dgm:cxn modelId="{3C8D7C9F-5365-47A4-B434-8751E4EBA547}" type="presOf" srcId="{23F093CC-3121-4E8E-BA97-C7BA7189CC7B}" destId="{19A67F2A-96DA-485B-8994-24802ADDAE58}" srcOrd="0" destOrd="0" presId="urn:microsoft.com/office/officeart/2005/8/layout/vList2"/>
    <dgm:cxn modelId="{C6740B65-4F4B-47B2-A5DC-41A6AA5D37AD}" srcId="{2EE14155-C17D-4E7C-8E93-06CA166E6032}" destId="{9174062A-D21C-4840-A7B3-D98F3CD907FD}" srcOrd="2" destOrd="0" parTransId="{AD68AD0C-AB6E-44D3-9198-E12EC17E133B}" sibTransId="{69364723-725A-44E2-9F46-1F07D16409B9}"/>
    <dgm:cxn modelId="{361893FB-232B-49C0-84A3-7D100B415E7E}" type="presOf" srcId="{3B52BBCB-069F-4E2E-8D39-12632E44CFA7}" destId="{F887DE7F-6EF3-4553-9E99-9CECC8CBAFD5}" srcOrd="0" destOrd="0" presId="urn:microsoft.com/office/officeart/2005/8/layout/vList2"/>
    <dgm:cxn modelId="{9BFC9C78-F1CC-44D1-A09F-BB83A7B47F1B}" srcId="{2EE14155-C17D-4E7C-8E93-06CA166E6032}" destId="{3B52BBCB-069F-4E2E-8D39-12632E44CFA7}" srcOrd="3" destOrd="0" parTransId="{DBCB4E44-E7D5-4AAF-8BDA-A574490671F7}" sibTransId="{A490A0E8-1DEC-47F6-81EE-6EC434EC8E89}"/>
    <dgm:cxn modelId="{965A47C6-6B93-4ADB-AA8B-6A9D4424BA6A}" srcId="{2EE14155-C17D-4E7C-8E93-06CA166E6032}" destId="{23F093CC-3121-4E8E-BA97-C7BA7189CC7B}" srcOrd="1" destOrd="0" parTransId="{04FAD547-D30E-44A9-A57E-AD68EADF09B6}" sibTransId="{2EA3B2B0-639F-4B8C-88E0-9D45C6D64314}"/>
    <dgm:cxn modelId="{38F714DC-8E33-41EB-ABE7-688A5FF00515}" type="presOf" srcId="{3C34A477-EDFD-46B8-9AC8-240C84A74A4B}" destId="{7F664997-C5D0-45B8-B76E-1330770CDBCE}" srcOrd="0" destOrd="0" presId="urn:microsoft.com/office/officeart/2005/8/layout/vList2"/>
    <dgm:cxn modelId="{CE8BB34E-1764-4400-915A-289451161D4E}" type="presOf" srcId="{2EE14155-C17D-4E7C-8E93-06CA166E6032}" destId="{852A0260-2A8E-453C-AB7A-03E282B3DFD1}" srcOrd="0" destOrd="0" presId="urn:microsoft.com/office/officeart/2005/8/layout/vList2"/>
    <dgm:cxn modelId="{FB3A2BCD-A8D7-4906-9D87-3F1220680216}" srcId="{2EE14155-C17D-4E7C-8E93-06CA166E6032}" destId="{3C34A477-EDFD-46B8-9AC8-240C84A74A4B}" srcOrd="0" destOrd="0" parTransId="{4A8A74CF-161D-42A0-8CF1-1FEB0738918B}" sibTransId="{7816E4C6-621B-474D-8DDC-0C49C5D13D87}"/>
    <dgm:cxn modelId="{2B439C9B-CCFA-4568-BF55-9364624B1235}" type="presOf" srcId="{9174062A-D21C-4840-A7B3-D98F3CD907FD}" destId="{2D670728-6514-48ED-9AA7-1CC14C95B314}" srcOrd="0" destOrd="0" presId="urn:microsoft.com/office/officeart/2005/8/layout/vList2"/>
    <dgm:cxn modelId="{2BF52277-A874-49B9-BB6B-5780A81916D1}" type="presParOf" srcId="{852A0260-2A8E-453C-AB7A-03E282B3DFD1}" destId="{7F664997-C5D0-45B8-B76E-1330770CDBCE}" srcOrd="0" destOrd="0" presId="urn:microsoft.com/office/officeart/2005/8/layout/vList2"/>
    <dgm:cxn modelId="{072DB6D6-0216-4E72-9044-FFF2D5097CD9}" type="presParOf" srcId="{852A0260-2A8E-453C-AB7A-03E282B3DFD1}" destId="{D0765EAC-9778-4493-8EC7-C43BC05174AC}" srcOrd="1" destOrd="0" presId="urn:microsoft.com/office/officeart/2005/8/layout/vList2"/>
    <dgm:cxn modelId="{11562A03-0681-469B-A60D-46EB3BCF98ED}" type="presParOf" srcId="{852A0260-2A8E-453C-AB7A-03E282B3DFD1}" destId="{19A67F2A-96DA-485B-8994-24802ADDAE58}" srcOrd="2" destOrd="0" presId="urn:microsoft.com/office/officeart/2005/8/layout/vList2"/>
    <dgm:cxn modelId="{61D3406B-44AF-4607-8FCB-6B48945E2EFE}" type="presParOf" srcId="{852A0260-2A8E-453C-AB7A-03E282B3DFD1}" destId="{FDB2E638-9E85-4DA5-A7CE-AD1A3E511989}" srcOrd="3" destOrd="0" presId="urn:microsoft.com/office/officeart/2005/8/layout/vList2"/>
    <dgm:cxn modelId="{32DC5186-A6B5-4DF0-8B94-25C1366F6179}" type="presParOf" srcId="{852A0260-2A8E-453C-AB7A-03E282B3DFD1}" destId="{2D670728-6514-48ED-9AA7-1CC14C95B314}" srcOrd="4" destOrd="0" presId="urn:microsoft.com/office/officeart/2005/8/layout/vList2"/>
    <dgm:cxn modelId="{4DB3B0A5-3729-4E74-89F3-48D9AA52D5B5}" type="presParOf" srcId="{852A0260-2A8E-453C-AB7A-03E282B3DFD1}" destId="{60088355-401F-44CE-BD33-48CD0040A2EE}" srcOrd="5" destOrd="0" presId="urn:microsoft.com/office/officeart/2005/8/layout/vList2"/>
    <dgm:cxn modelId="{F288FDCB-4E8B-402B-9B16-FF6CBC588305}" type="presParOf" srcId="{852A0260-2A8E-453C-AB7A-03E282B3DFD1}" destId="{F887DE7F-6EF3-4553-9E99-9CECC8CBAFD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10A704-593C-4C42-A352-4DA45FF6319F}"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tr-TR"/>
        </a:p>
      </dgm:t>
    </dgm:pt>
    <dgm:pt modelId="{E7E4085A-BD96-4800-8B80-9538001B9AA8}">
      <dgm:prSet/>
      <dgm:spPr/>
      <dgm:t>
        <a:bodyPr/>
        <a:lstStyle/>
        <a:p>
          <a:pPr rtl="0"/>
          <a:r>
            <a:rPr lang="tr-TR" b="1" dirty="0" smtClean="0"/>
            <a:t>Yıl içerisinde </a:t>
          </a:r>
          <a:r>
            <a:rPr lang="tr-TR" b="1" dirty="0" smtClean="0"/>
            <a:t>herhangi bir faaliyet ile ilgili,</a:t>
          </a:r>
          <a:endParaRPr lang="tr-TR" dirty="0"/>
        </a:p>
      </dgm:t>
    </dgm:pt>
    <dgm:pt modelId="{02507BB5-75F6-4DDC-BB4C-FE11D470CD6B}" type="parTrans" cxnId="{12137C52-4E27-4547-83DF-C0261291F8B8}">
      <dgm:prSet/>
      <dgm:spPr/>
      <dgm:t>
        <a:bodyPr/>
        <a:lstStyle/>
        <a:p>
          <a:endParaRPr lang="tr-TR"/>
        </a:p>
      </dgm:t>
    </dgm:pt>
    <dgm:pt modelId="{CE9343F3-B7CA-44C5-82AD-87ED66039665}" type="sibTrans" cxnId="{12137C52-4E27-4547-83DF-C0261291F8B8}">
      <dgm:prSet/>
      <dgm:spPr/>
      <dgm:t>
        <a:bodyPr/>
        <a:lstStyle/>
        <a:p>
          <a:endParaRPr lang="tr-TR"/>
        </a:p>
      </dgm:t>
    </dgm:pt>
    <dgm:pt modelId="{A9D7A3CD-2C81-4B97-A9C2-E09B6BBC7A2A}">
      <dgm:prSet/>
      <dgm:spPr/>
      <dgm:t>
        <a:bodyPr/>
        <a:lstStyle/>
        <a:p>
          <a:pPr rtl="0"/>
          <a:r>
            <a:rPr lang="tr-TR" b="1" dirty="0" smtClean="0"/>
            <a:t>1- </a:t>
          </a:r>
          <a:r>
            <a:rPr lang="tr-TR" b="1" dirty="0" smtClean="0">
              <a:solidFill>
                <a:srgbClr val="C00000"/>
              </a:solidFill>
            </a:rPr>
            <a:t>Az sayıda belge</a:t>
          </a:r>
          <a:r>
            <a:rPr lang="tr-TR" b="1" dirty="0" smtClean="0"/>
            <a:t> teşekkül etmesi durumunda ana konu adı altında dosya açılması ve belgelerin bu dosyada toplanmasını öngörmektedir.</a:t>
          </a:r>
          <a:endParaRPr lang="tr-TR" dirty="0"/>
        </a:p>
      </dgm:t>
    </dgm:pt>
    <dgm:pt modelId="{8E99822C-1216-4320-9B29-CDF3E3A39227}" type="parTrans" cxnId="{7E9769F8-39E4-4831-AA88-78650340C999}">
      <dgm:prSet/>
      <dgm:spPr/>
      <dgm:t>
        <a:bodyPr/>
        <a:lstStyle/>
        <a:p>
          <a:endParaRPr lang="tr-TR"/>
        </a:p>
      </dgm:t>
    </dgm:pt>
    <dgm:pt modelId="{817C271B-B2D2-4BBA-80D0-1247B933C3DF}" type="sibTrans" cxnId="{7E9769F8-39E4-4831-AA88-78650340C999}">
      <dgm:prSet/>
      <dgm:spPr/>
      <dgm:t>
        <a:bodyPr/>
        <a:lstStyle/>
        <a:p>
          <a:endParaRPr lang="tr-TR"/>
        </a:p>
      </dgm:t>
    </dgm:pt>
    <dgm:pt modelId="{DCCD21F9-7194-4271-83FA-9B18F74DCE5C}">
      <dgm:prSet/>
      <dgm:spPr/>
      <dgm:t>
        <a:bodyPr/>
        <a:lstStyle/>
        <a:p>
          <a:pPr rtl="0"/>
          <a:r>
            <a:rPr lang="tr-TR" smtClean="0"/>
            <a:t>Her faaliyet grubunun ilk dosyası konumunda bulunan ve üç karakter rakam ile kodlanan dosyalar, o faaliyet grubuna ait konu listesinden herhangi biri veya birkaçına ilişkin yapılan yazışmaların kendi konu numaraları ile dosya açılma yoğunluğuna erişmediği durumlarda dosyalanabilmesine imkan sağlamak amacıyla tanımlanmıştır.</a:t>
          </a:r>
          <a:endParaRPr lang="tr-TR"/>
        </a:p>
      </dgm:t>
    </dgm:pt>
    <dgm:pt modelId="{356B6E6C-C2C5-4CD3-B51B-AC15BABAF0E5}" type="parTrans" cxnId="{DF15BE74-A0B3-499F-9E5B-66A8507270FA}">
      <dgm:prSet/>
      <dgm:spPr/>
      <dgm:t>
        <a:bodyPr/>
        <a:lstStyle/>
        <a:p>
          <a:endParaRPr lang="tr-TR"/>
        </a:p>
      </dgm:t>
    </dgm:pt>
    <dgm:pt modelId="{D3132182-7967-44BA-91D7-62B267947058}" type="sibTrans" cxnId="{DF15BE74-A0B3-499F-9E5B-66A8507270FA}">
      <dgm:prSet/>
      <dgm:spPr/>
      <dgm:t>
        <a:bodyPr/>
        <a:lstStyle/>
        <a:p>
          <a:endParaRPr lang="tr-TR"/>
        </a:p>
      </dgm:t>
    </dgm:pt>
    <dgm:pt modelId="{B616E461-A23D-47B2-899C-1F420EA3D810}">
      <dgm:prSet/>
      <dgm:spPr/>
      <dgm:t>
        <a:bodyPr/>
        <a:lstStyle/>
        <a:p>
          <a:pPr rtl="0"/>
          <a:r>
            <a:rPr lang="tr-TR" b="1" smtClean="0"/>
            <a:t>Örneğin,</a:t>
          </a:r>
          <a:r>
            <a:rPr lang="tr-TR" smtClean="0"/>
            <a:t> yıl içerisinde “Merkez veya Bölge Arşivine İntikal Ettirilen Tapu Kütüğü İşlemleri” ne ait konularda az sayıda yazışma teşekkül etmesi durumunda “ 205 Merkez veya Bölge Arşivine İntikal Ettirilen Tapu Kütüğü İşlemleri” kodu ile açılacak bir dosyada bu belgelerin toplanması gerekmektedir.</a:t>
          </a:r>
          <a:endParaRPr lang="tr-TR"/>
        </a:p>
      </dgm:t>
    </dgm:pt>
    <dgm:pt modelId="{BA8B53F9-27BF-4450-89A7-35D8BEE3F80A}" type="parTrans" cxnId="{6CB71F69-A10A-47DA-BA93-97DCF1F073D5}">
      <dgm:prSet/>
      <dgm:spPr/>
      <dgm:t>
        <a:bodyPr/>
        <a:lstStyle/>
        <a:p>
          <a:endParaRPr lang="tr-TR"/>
        </a:p>
      </dgm:t>
    </dgm:pt>
    <dgm:pt modelId="{930DF90D-0D67-4E02-8E8D-76B8C3F1B702}" type="sibTrans" cxnId="{6CB71F69-A10A-47DA-BA93-97DCF1F073D5}">
      <dgm:prSet/>
      <dgm:spPr/>
      <dgm:t>
        <a:bodyPr/>
        <a:lstStyle/>
        <a:p>
          <a:endParaRPr lang="tr-TR"/>
        </a:p>
      </dgm:t>
    </dgm:pt>
    <dgm:pt modelId="{6526EC47-30D1-4642-87DD-5B396DCA9430}">
      <dgm:prSet/>
      <dgm:spPr/>
      <dgm:t>
        <a:bodyPr/>
        <a:lstStyle/>
        <a:p>
          <a:pPr rtl="0"/>
          <a:r>
            <a:rPr lang="tr-TR" b="1" dirty="0" smtClean="0"/>
            <a:t>2-  Faaliyetle ilgili </a:t>
          </a:r>
          <a:r>
            <a:rPr lang="tr-TR" b="1" dirty="0" smtClean="0">
              <a:solidFill>
                <a:srgbClr val="C00000"/>
              </a:solidFill>
            </a:rPr>
            <a:t>yoğun belge</a:t>
          </a:r>
          <a:r>
            <a:rPr lang="tr-TR" b="1" dirty="0" smtClean="0"/>
            <a:t> teşekkül etmesi halinde ise, alt konu başlıkları kullanılmak suretiyle dosya açılmasını öngörmektedir.</a:t>
          </a:r>
          <a:endParaRPr lang="tr-TR" dirty="0"/>
        </a:p>
      </dgm:t>
    </dgm:pt>
    <dgm:pt modelId="{064B1D5B-7586-49C7-BED2-E301EB7DD3F9}" type="parTrans" cxnId="{0524400D-5D4A-4ADD-8B6A-7EB1864AB2D6}">
      <dgm:prSet/>
      <dgm:spPr/>
      <dgm:t>
        <a:bodyPr/>
        <a:lstStyle/>
        <a:p>
          <a:endParaRPr lang="tr-TR"/>
        </a:p>
      </dgm:t>
    </dgm:pt>
    <dgm:pt modelId="{F7B5495F-D55B-44D8-BA36-678D7208CAF9}" type="sibTrans" cxnId="{0524400D-5D4A-4ADD-8B6A-7EB1864AB2D6}">
      <dgm:prSet/>
      <dgm:spPr/>
      <dgm:t>
        <a:bodyPr/>
        <a:lstStyle/>
        <a:p>
          <a:endParaRPr lang="tr-TR"/>
        </a:p>
      </dgm:t>
    </dgm:pt>
    <dgm:pt modelId="{C5FC455F-9195-4576-890F-800E4CB2B6EE}">
      <dgm:prSet/>
      <dgm:spPr/>
      <dgm:t>
        <a:bodyPr/>
        <a:lstStyle/>
        <a:p>
          <a:pPr rtl="0"/>
          <a:r>
            <a:rPr lang="tr-TR" b="1" smtClean="0"/>
            <a:t>Örneğin,</a:t>
          </a:r>
          <a:r>
            <a:rPr lang="tr-TR" smtClean="0"/>
            <a:t> yıl içerisinde “805 Belge Yönetimi ve Arşiv İşlemleri” ne ait konularda çok sayıda yazışma teşekkül etmesinden dolayı yeni alt kodlar ( 805.02.02.01 Ayıklama İmha İşlemleri vb.) açılmak suretiyle belgelerin bu dosyalarda toplanması gerekmektedir.</a:t>
          </a:r>
          <a:endParaRPr lang="tr-TR"/>
        </a:p>
      </dgm:t>
    </dgm:pt>
    <dgm:pt modelId="{8C5CE458-4D05-47FB-B069-FE69209FD019}" type="parTrans" cxnId="{53D2939D-AC2E-46D3-9C44-9E1FDFAA0EA6}">
      <dgm:prSet/>
      <dgm:spPr/>
      <dgm:t>
        <a:bodyPr/>
        <a:lstStyle/>
        <a:p>
          <a:endParaRPr lang="tr-TR"/>
        </a:p>
      </dgm:t>
    </dgm:pt>
    <dgm:pt modelId="{F066FA25-B97A-40A5-8416-DEC05879F5A6}" type="sibTrans" cxnId="{53D2939D-AC2E-46D3-9C44-9E1FDFAA0EA6}">
      <dgm:prSet/>
      <dgm:spPr/>
      <dgm:t>
        <a:bodyPr/>
        <a:lstStyle/>
        <a:p>
          <a:endParaRPr lang="tr-TR"/>
        </a:p>
      </dgm:t>
    </dgm:pt>
    <dgm:pt modelId="{996495E4-280D-4EA6-A726-2FA1D012FFE4}">
      <dgm:prSet/>
      <dgm:spPr/>
      <dgm:t>
        <a:bodyPr/>
        <a:lstStyle/>
        <a:p>
          <a:pPr rtl="0"/>
          <a:r>
            <a:rPr lang="tr-TR" b="1" dirty="0" smtClean="0"/>
            <a:t>3- Aynı konuya ait belgelerin yoğunluğu dikkate alınarak alt konulara göre dosyalanması gerektiği durumlarda </a:t>
          </a:r>
          <a:r>
            <a:rPr lang="tr-TR" b="1" dirty="0" smtClean="0">
              <a:solidFill>
                <a:srgbClr val="C00000"/>
              </a:solidFill>
            </a:rPr>
            <a:t>coğrafik, alfabetik veya kronolojik ayrımlar</a:t>
          </a:r>
          <a:r>
            <a:rPr lang="tr-TR" b="1" dirty="0" smtClean="0"/>
            <a:t> yapılarak ayrı dosyalar açılabilecektir.</a:t>
          </a:r>
          <a:endParaRPr lang="tr-TR" dirty="0"/>
        </a:p>
      </dgm:t>
    </dgm:pt>
    <dgm:pt modelId="{0E647F90-18EE-4C0A-AFCD-EE7D71233C6B}" type="parTrans" cxnId="{B3337822-FF7F-4427-82B7-C7E61C40FFF0}">
      <dgm:prSet/>
      <dgm:spPr/>
      <dgm:t>
        <a:bodyPr/>
        <a:lstStyle/>
        <a:p>
          <a:endParaRPr lang="tr-TR"/>
        </a:p>
      </dgm:t>
    </dgm:pt>
    <dgm:pt modelId="{D6C86E62-8DEA-40DA-8EDA-AD4AD7108A3D}" type="sibTrans" cxnId="{B3337822-FF7F-4427-82B7-C7E61C40FFF0}">
      <dgm:prSet/>
      <dgm:spPr/>
      <dgm:t>
        <a:bodyPr/>
        <a:lstStyle/>
        <a:p>
          <a:endParaRPr lang="tr-TR"/>
        </a:p>
      </dgm:t>
    </dgm:pt>
    <dgm:pt modelId="{3F727C86-B88B-4705-8F8B-4BF2D708EC5F}" type="pres">
      <dgm:prSet presAssocID="{F410A704-593C-4C42-A352-4DA45FF6319F}" presName="linear" presStyleCnt="0">
        <dgm:presLayoutVars>
          <dgm:animLvl val="lvl"/>
          <dgm:resizeHandles val="exact"/>
        </dgm:presLayoutVars>
      </dgm:prSet>
      <dgm:spPr/>
      <dgm:t>
        <a:bodyPr/>
        <a:lstStyle/>
        <a:p>
          <a:endParaRPr lang="tr-TR"/>
        </a:p>
      </dgm:t>
    </dgm:pt>
    <dgm:pt modelId="{62F577F9-37F3-400C-8F01-491FCC73ABF1}" type="pres">
      <dgm:prSet presAssocID="{E7E4085A-BD96-4800-8B80-9538001B9AA8}" presName="parentText" presStyleLbl="node1" presStyleIdx="0" presStyleCnt="7">
        <dgm:presLayoutVars>
          <dgm:chMax val="0"/>
          <dgm:bulletEnabled val="1"/>
        </dgm:presLayoutVars>
      </dgm:prSet>
      <dgm:spPr/>
      <dgm:t>
        <a:bodyPr/>
        <a:lstStyle/>
        <a:p>
          <a:endParaRPr lang="tr-TR"/>
        </a:p>
      </dgm:t>
    </dgm:pt>
    <dgm:pt modelId="{53C97B32-970B-4FC4-A378-69F1537B4FE1}" type="pres">
      <dgm:prSet presAssocID="{CE9343F3-B7CA-44C5-82AD-87ED66039665}" presName="spacer" presStyleCnt="0"/>
      <dgm:spPr/>
    </dgm:pt>
    <dgm:pt modelId="{157287B5-939A-4F22-B00C-B8AD2B887903}" type="pres">
      <dgm:prSet presAssocID="{A9D7A3CD-2C81-4B97-A9C2-E09B6BBC7A2A}" presName="parentText" presStyleLbl="node1" presStyleIdx="1" presStyleCnt="7">
        <dgm:presLayoutVars>
          <dgm:chMax val="0"/>
          <dgm:bulletEnabled val="1"/>
        </dgm:presLayoutVars>
      </dgm:prSet>
      <dgm:spPr/>
      <dgm:t>
        <a:bodyPr/>
        <a:lstStyle/>
        <a:p>
          <a:endParaRPr lang="tr-TR"/>
        </a:p>
      </dgm:t>
    </dgm:pt>
    <dgm:pt modelId="{4262EF52-E020-449C-9B97-AF8393F95D3C}" type="pres">
      <dgm:prSet presAssocID="{817C271B-B2D2-4BBA-80D0-1247B933C3DF}" presName="spacer" presStyleCnt="0"/>
      <dgm:spPr/>
    </dgm:pt>
    <dgm:pt modelId="{59E42E19-2374-4909-90FE-C274A150FC86}" type="pres">
      <dgm:prSet presAssocID="{DCCD21F9-7194-4271-83FA-9B18F74DCE5C}" presName="parentText" presStyleLbl="node1" presStyleIdx="2" presStyleCnt="7">
        <dgm:presLayoutVars>
          <dgm:chMax val="0"/>
          <dgm:bulletEnabled val="1"/>
        </dgm:presLayoutVars>
      </dgm:prSet>
      <dgm:spPr/>
      <dgm:t>
        <a:bodyPr/>
        <a:lstStyle/>
        <a:p>
          <a:endParaRPr lang="tr-TR"/>
        </a:p>
      </dgm:t>
    </dgm:pt>
    <dgm:pt modelId="{3243B505-4C2E-490E-856B-53C1071B2C18}" type="pres">
      <dgm:prSet presAssocID="{D3132182-7967-44BA-91D7-62B267947058}" presName="spacer" presStyleCnt="0"/>
      <dgm:spPr/>
    </dgm:pt>
    <dgm:pt modelId="{97EB7D92-4614-4D98-98FF-4E4D4C308DFA}" type="pres">
      <dgm:prSet presAssocID="{B616E461-A23D-47B2-899C-1F420EA3D810}" presName="parentText" presStyleLbl="node1" presStyleIdx="3" presStyleCnt="7">
        <dgm:presLayoutVars>
          <dgm:chMax val="0"/>
          <dgm:bulletEnabled val="1"/>
        </dgm:presLayoutVars>
      </dgm:prSet>
      <dgm:spPr/>
      <dgm:t>
        <a:bodyPr/>
        <a:lstStyle/>
        <a:p>
          <a:endParaRPr lang="tr-TR"/>
        </a:p>
      </dgm:t>
    </dgm:pt>
    <dgm:pt modelId="{7BD07844-08AF-41B6-9380-428DE3A8F019}" type="pres">
      <dgm:prSet presAssocID="{930DF90D-0D67-4E02-8E8D-76B8C3F1B702}" presName="spacer" presStyleCnt="0"/>
      <dgm:spPr/>
    </dgm:pt>
    <dgm:pt modelId="{AF518417-3CAA-4C16-8E59-6C85306C1DA7}" type="pres">
      <dgm:prSet presAssocID="{6526EC47-30D1-4642-87DD-5B396DCA9430}" presName="parentText" presStyleLbl="node1" presStyleIdx="4" presStyleCnt="7">
        <dgm:presLayoutVars>
          <dgm:chMax val="0"/>
          <dgm:bulletEnabled val="1"/>
        </dgm:presLayoutVars>
      </dgm:prSet>
      <dgm:spPr/>
      <dgm:t>
        <a:bodyPr/>
        <a:lstStyle/>
        <a:p>
          <a:endParaRPr lang="tr-TR"/>
        </a:p>
      </dgm:t>
    </dgm:pt>
    <dgm:pt modelId="{B020C24A-ADA3-49B7-BAFC-7146CCA5A405}" type="pres">
      <dgm:prSet presAssocID="{F7B5495F-D55B-44D8-BA36-678D7208CAF9}" presName="spacer" presStyleCnt="0"/>
      <dgm:spPr/>
    </dgm:pt>
    <dgm:pt modelId="{D7CDC324-6922-43F5-8237-ED9FC1238591}" type="pres">
      <dgm:prSet presAssocID="{C5FC455F-9195-4576-890F-800E4CB2B6EE}" presName="parentText" presStyleLbl="node1" presStyleIdx="5" presStyleCnt="7">
        <dgm:presLayoutVars>
          <dgm:chMax val="0"/>
          <dgm:bulletEnabled val="1"/>
        </dgm:presLayoutVars>
      </dgm:prSet>
      <dgm:spPr/>
      <dgm:t>
        <a:bodyPr/>
        <a:lstStyle/>
        <a:p>
          <a:endParaRPr lang="tr-TR"/>
        </a:p>
      </dgm:t>
    </dgm:pt>
    <dgm:pt modelId="{C4E1F0E4-09CE-4A53-93F1-B11A8E6AD038}" type="pres">
      <dgm:prSet presAssocID="{F066FA25-B97A-40A5-8416-DEC05879F5A6}" presName="spacer" presStyleCnt="0"/>
      <dgm:spPr/>
    </dgm:pt>
    <dgm:pt modelId="{5E55C5DB-EA26-4B3D-B804-3A549A930959}" type="pres">
      <dgm:prSet presAssocID="{996495E4-280D-4EA6-A726-2FA1D012FFE4}" presName="parentText" presStyleLbl="node1" presStyleIdx="6" presStyleCnt="7">
        <dgm:presLayoutVars>
          <dgm:chMax val="0"/>
          <dgm:bulletEnabled val="1"/>
        </dgm:presLayoutVars>
      </dgm:prSet>
      <dgm:spPr/>
      <dgm:t>
        <a:bodyPr/>
        <a:lstStyle/>
        <a:p>
          <a:endParaRPr lang="tr-TR"/>
        </a:p>
      </dgm:t>
    </dgm:pt>
  </dgm:ptLst>
  <dgm:cxnLst>
    <dgm:cxn modelId="{B0044419-BFBB-4723-B4D3-BEFFA664B0C4}" type="presOf" srcId="{C5FC455F-9195-4576-890F-800E4CB2B6EE}" destId="{D7CDC324-6922-43F5-8237-ED9FC1238591}" srcOrd="0" destOrd="0" presId="urn:microsoft.com/office/officeart/2005/8/layout/vList2"/>
    <dgm:cxn modelId="{C6C2F5B8-24E7-4514-A2B9-C8D106975A8C}" type="presOf" srcId="{996495E4-280D-4EA6-A726-2FA1D012FFE4}" destId="{5E55C5DB-EA26-4B3D-B804-3A549A930959}" srcOrd="0" destOrd="0" presId="urn:microsoft.com/office/officeart/2005/8/layout/vList2"/>
    <dgm:cxn modelId="{772BA680-EEBF-4FD8-B7D6-DEA71F65349C}" type="presOf" srcId="{B616E461-A23D-47B2-899C-1F420EA3D810}" destId="{97EB7D92-4614-4D98-98FF-4E4D4C308DFA}" srcOrd="0" destOrd="0" presId="urn:microsoft.com/office/officeart/2005/8/layout/vList2"/>
    <dgm:cxn modelId="{31D8AC64-DF12-4104-811B-C19169ED1525}" type="presOf" srcId="{F410A704-593C-4C42-A352-4DA45FF6319F}" destId="{3F727C86-B88B-4705-8F8B-4BF2D708EC5F}" srcOrd="0" destOrd="0" presId="urn:microsoft.com/office/officeart/2005/8/layout/vList2"/>
    <dgm:cxn modelId="{DF15BE74-A0B3-499F-9E5B-66A8507270FA}" srcId="{F410A704-593C-4C42-A352-4DA45FF6319F}" destId="{DCCD21F9-7194-4271-83FA-9B18F74DCE5C}" srcOrd="2" destOrd="0" parTransId="{356B6E6C-C2C5-4CD3-B51B-AC15BABAF0E5}" sibTransId="{D3132182-7967-44BA-91D7-62B267947058}"/>
    <dgm:cxn modelId="{4B6393A9-3213-4381-B4C9-9F1816F540FD}" type="presOf" srcId="{E7E4085A-BD96-4800-8B80-9538001B9AA8}" destId="{62F577F9-37F3-400C-8F01-491FCC73ABF1}" srcOrd="0" destOrd="0" presId="urn:microsoft.com/office/officeart/2005/8/layout/vList2"/>
    <dgm:cxn modelId="{8E89B8F5-4678-40EE-9373-AFF78D265FF7}" type="presOf" srcId="{A9D7A3CD-2C81-4B97-A9C2-E09B6BBC7A2A}" destId="{157287B5-939A-4F22-B00C-B8AD2B887903}" srcOrd="0" destOrd="0" presId="urn:microsoft.com/office/officeart/2005/8/layout/vList2"/>
    <dgm:cxn modelId="{7E9769F8-39E4-4831-AA88-78650340C999}" srcId="{F410A704-593C-4C42-A352-4DA45FF6319F}" destId="{A9D7A3CD-2C81-4B97-A9C2-E09B6BBC7A2A}" srcOrd="1" destOrd="0" parTransId="{8E99822C-1216-4320-9B29-CDF3E3A39227}" sibTransId="{817C271B-B2D2-4BBA-80D0-1247B933C3DF}"/>
    <dgm:cxn modelId="{12137C52-4E27-4547-83DF-C0261291F8B8}" srcId="{F410A704-593C-4C42-A352-4DA45FF6319F}" destId="{E7E4085A-BD96-4800-8B80-9538001B9AA8}" srcOrd="0" destOrd="0" parTransId="{02507BB5-75F6-4DDC-BB4C-FE11D470CD6B}" sibTransId="{CE9343F3-B7CA-44C5-82AD-87ED66039665}"/>
    <dgm:cxn modelId="{B3337822-FF7F-4427-82B7-C7E61C40FFF0}" srcId="{F410A704-593C-4C42-A352-4DA45FF6319F}" destId="{996495E4-280D-4EA6-A726-2FA1D012FFE4}" srcOrd="6" destOrd="0" parTransId="{0E647F90-18EE-4C0A-AFCD-EE7D71233C6B}" sibTransId="{D6C86E62-8DEA-40DA-8EDA-AD4AD7108A3D}"/>
    <dgm:cxn modelId="{0524400D-5D4A-4ADD-8B6A-7EB1864AB2D6}" srcId="{F410A704-593C-4C42-A352-4DA45FF6319F}" destId="{6526EC47-30D1-4642-87DD-5B396DCA9430}" srcOrd="4" destOrd="0" parTransId="{064B1D5B-7586-49C7-BED2-E301EB7DD3F9}" sibTransId="{F7B5495F-D55B-44D8-BA36-678D7208CAF9}"/>
    <dgm:cxn modelId="{53D2939D-AC2E-46D3-9C44-9E1FDFAA0EA6}" srcId="{F410A704-593C-4C42-A352-4DA45FF6319F}" destId="{C5FC455F-9195-4576-890F-800E4CB2B6EE}" srcOrd="5" destOrd="0" parTransId="{8C5CE458-4D05-47FB-B069-FE69209FD019}" sibTransId="{F066FA25-B97A-40A5-8416-DEC05879F5A6}"/>
    <dgm:cxn modelId="{6CB71F69-A10A-47DA-BA93-97DCF1F073D5}" srcId="{F410A704-593C-4C42-A352-4DA45FF6319F}" destId="{B616E461-A23D-47B2-899C-1F420EA3D810}" srcOrd="3" destOrd="0" parTransId="{BA8B53F9-27BF-4450-89A7-35D8BEE3F80A}" sibTransId="{930DF90D-0D67-4E02-8E8D-76B8C3F1B702}"/>
    <dgm:cxn modelId="{1CB26309-87B6-41B5-99A0-B98BB16B8080}" type="presOf" srcId="{DCCD21F9-7194-4271-83FA-9B18F74DCE5C}" destId="{59E42E19-2374-4909-90FE-C274A150FC86}" srcOrd="0" destOrd="0" presId="urn:microsoft.com/office/officeart/2005/8/layout/vList2"/>
    <dgm:cxn modelId="{64A4C616-5DAA-4350-9487-0BD946664B5D}" type="presOf" srcId="{6526EC47-30D1-4642-87DD-5B396DCA9430}" destId="{AF518417-3CAA-4C16-8E59-6C85306C1DA7}" srcOrd="0" destOrd="0" presId="urn:microsoft.com/office/officeart/2005/8/layout/vList2"/>
    <dgm:cxn modelId="{453C1884-FC9C-4AC7-BC55-D1275C276C19}" type="presParOf" srcId="{3F727C86-B88B-4705-8F8B-4BF2D708EC5F}" destId="{62F577F9-37F3-400C-8F01-491FCC73ABF1}" srcOrd="0" destOrd="0" presId="urn:microsoft.com/office/officeart/2005/8/layout/vList2"/>
    <dgm:cxn modelId="{915CD92E-A045-4CD7-A138-84904F68A3CE}" type="presParOf" srcId="{3F727C86-B88B-4705-8F8B-4BF2D708EC5F}" destId="{53C97B32-970B-4FC4-A378-69F1537B4FE1}" srcOrd="1" destOrd="0" presId="urn:microsoft.com/office/officeart/2005/8/layout/vList2"/>
    <dgm:cxn modelId="{06EC12A8-739B-4685-8F44-8D244EB04B32}" type="presParOf" srcId="{3F727C86-B88B-4705-8F8B-4BF2D708EC5F}" destId="{157287B5-939A-4F22-B00C-B8AD2B887903}" srcOrd="2" destOrd="0" presId="urn:microsoft.com/office/officeart/2005/8/layout/vList2"/>
    <dgm:cxn modelId="{C0FCCF0D-835B-4E65-AE5E-B11E0FCFAE37}" type="presParOf" srcId="{3F727C86-B88B-4705-8F8B-4BF2D708EC5F}" destId="{4262EF52-E020-449C-9B97-AF8393F95D3C}" srcOrd="3" destOrd="0" presId="urn:microsoft.com/office/officeart/2005/8/layout/vList2"/>
    <dgm:cxn modelId="{1AD20883-1180-49A9-B4D5-0BAC5F135A52}" type="presParOf" srcId="{3F727C86-B88B-4705-8F8B-4BF2D708EC5F}" destId="{59E42E19-2374-4909-90FE-C274A150FC86}" srcOrd="4" destOrd="0" presId="urn:microsoft.com/office/officeart/2005/8/layout/vList2"/>
    <dgm:cxn modelId="{E03C7444-61BA-4889-B4DC-126A985652C7}" type="presParOf" srcId="{3F727C86-B88B-4705-8F8B-4BF2D708EC5F}" destId="{3243B505-4C2E-490E-856B-53C1071B2C18}" srcOrd="5" destOrd="0" presId="urn:microsoft.com/office/officeart/2005/8/layout/vList2"/>
    <dgm:cxn modelId="{72E0CBB9-95EC-4F69-A7FD-ECC551EA09E9}" type="presParOf" srcId="{3F727C86-B88B-4705-8F8B-4BF2D708EC5F}" destId="{97EB7D92-4614-4D98-98FF-4E4D4C308DFA}" srcOrd="6" destOrd="0" presId="urn:microsoft.com/office/officeart/2005/8/layout/vList2"/>
    <dgm:cxn modelId="{30B950B8-B3AC-4039-832E-4E61A573116F}" type="presParOf" srcId="{3F727C86-B88B-4705-8F8B-4BF2D708EC5F}" destId="{7BD07844-08AF-41B6-9380-428DE3A8F019}" srcOrd="7" destOrd="0" presId="urn:microsoft.com/office/officeart/2005/8/layout/vList2"/>
    <dgm:cxn modelId="{C3B3A037-457F-4514-9DD8-FA2D63E21B53}" type="presParOf" srcId="{3F727C86-B88B-4705-8F8B-4BF2D708EC5F}" destId="{AF518417-3CAA-4C16-8E59-6C85306C1DA7}" srcOrd="8" destOrd="0" presId="urn:microsoft.com/office/officeart/2005/8/layout/vList2"/>
    <dgm:cxn modelId="{A36D2A48-3753-4EF2-8BB5-61424E2AF24D}" type="presParOf" srcId="{3F727C86-B88B-4705-8F8B-4BF2D708EC5F}" destId="{B020C24A-ADA3-49B7-BAFC-7146CCA5A405}" srcOrd="9" destOrd="0" presId="urn:microsoft.com/office/officeart/2005/8/layout/vList2"/>
    <dgm:cxn modelId="{3024FEF7-79D4-44CF-9B00-E4BA9EC7994F}" type="presParOf" srcId="{3F727C86-B88B-4705-8F8B-4BF2D708EC5F}" destId="{D7CDC324-6922-43F5-8237-ED9FC1238591}" srcOrd="10" destOrd="0" presId="urn:microsoft.com/office/officeart/2005/8/layout/vList2"/>
    <dgm:cxn modelId="{D51B3B21-34D2-4164-A0FE-E34332F9986F}" type="presParOf" srcId="{3F727C86-B88B-4705-8F8B-4BF2D708EC5F}" destId="{C4E1F0E4-09CE-4A53-93F1-B11A8E6AD038}" srcOrd="11" destOrd="0" presId="urn:microsoft.com/office/officeart/2005/8/layout/vList2"/>
    <dgm:cxn modelId="{0F5C2931-9415-4651-B112-1097383D1CF8}" type="presParOf" srcId="{3F727C86-B88B-4705-8F8B-4BF2D708EC5F}" destId="{5E55C5DB-EA26-4B3D-B804-3A549A93095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48B86-9313-4D57-9B12-01389636CF23}"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tr-TR"/>
        </a:p>
      </dgm:t>
    </dgm:pt>
    <dgm:pt modelId="{314FEB6B-A26F-4FD3-9D03-C56F75143A89}">
      <dgm:prSet phldrT="[Metin]" custT="1"/>
      <dgm:spPr/>
      <dgm:t>
        <a:bodyPr/>
        <a:lstStyle/>
        <a:p>
          <a:pPr algn="ctr"/>
          <a:r>
            <a:rPr lang="tr-TR" sz="1600" b="1" dirty="0"/>
            <a:t>  </a:t>
          </a:r>
          <a:r>
            <a:rPr lang="tr-TR" sz="1600" b="1" dirty="0">
              <a:solidFill>
                <a:schemeClr val="tx1"/>
              </a:solidFill>
            </a:rPr>
            <a:t>BELGE</a:t>
          </a:r>
          <a:r>
            <a:rPr lang="tr-TR" sz="1050" b="1" dirty="0"/>
            <a:t>	</a:t>
          </a:r>
        </a:p>
      </dgm:t>
    </dgm:pt>
    <dgm:pt modelId="{7588AF0D-2069-4AA0-9C3E-F3801CD98E7B}" type="parTrans" cxnId="{882C4DBC-7351-4E8C-BFE5-3B705FDC511D}">
      <dgm:prSet/>
      <dgm:spPr/>
      <dgm:t>
        <a:bodyPr/>
        <a:lstStyle/>
        <a:p>
          <a:endParaRPr lang="tr-TR"/>
        </a:p>
      </dgm:t>
    </dgm:pt>
    <dgm:pt modelId="{DE52B607-1652-4908-96C5-FAD57EDB240E}" type="sibTrans" cxnId="{882C4DBC-7351-4E8C-BFE5-3B705FDC511D}">
      <dgm:prSet/>
      <dgm:spPr/>
      <dgm:t>
        <a:bodyPr/>
        <a:lstStyle/>
        <a:p>
          <a:endParaRPr lang="tr-TR"/>
        </a:p>
      </dgm:t>
    </dgm:pt>
    <dgm:pt modelId="{263086EB-85BF-4A25-9457-C1C4E5D7509D}">
      <dgm:prSet phldrT="[Metin]" custT="1"/>
      <dgm:spPr/>
      <dgm:t>
        <a:bodyPr/>
        <a:lstStyle/>
        <a:p>
          <a:r>
            <a:rPr lang="tr-TR" sz="1300" b="1"/>
            <a:t>Bir bilgiyi içeren yazılmış, çizilmiş, görüntülü, sesli veya elektronik ortamlarda üretilmiş, kurumsal kayıt sistemine tabi delil teşkil edebilecek materyaldir.</a:t>
          </a:r>
        </a:p>
      </dgm:t>
    </dgm:pt>
    <dgm:pt modelId="{56D93634-8A8E-4513-84CC-8380F65589ED}" type="parTrans" cxnId="{0E3011C9-19D8-43FE-A9B0-38B2E4021182}">
      <dgm:prSet/>
      <dgm:spPr/>
      <dgm:t>
        <a:bodyPr/>
        <a:lstStyle/>
        <a:p>
          <a:endParaRPr lang="tr-TR"/>
        </a:p>
      </dgm:t>
    </dgm:pt>
    <dgm:pt modelId="{C4EA5E02-BB22-40B1-94D4-BA0050333414}" type="sibTrans" cxnId="{0E3011C9-19D8-43FE-A9B0-38B2E4021182}">
      <dgm:prSet/>
      <dgm:spPr/>
      <dgm:t>
        <a:bodyPr/>
        <a:lstStyle/>
        <a:p>
          <a:endParaRPr lang="tr-TR"/>
        </a:p>
      </dgm:t>
    </dgm:pt>
    <dgm:pt modelId="{19D7BEE7-7A9F-438D-8A66-6F60E7C98FBB}">
      <dgm:prSet phldrT="[Metin]" custT="1"/>
      <dgm:spPr/>
      <dgm:t>
        <a:bodyPr/>
        <a:lstStyle/>
        <a:p>
          <a:r>
            <a:rPr lang="tr-TR" sz="1600" b="1" dirty="0">
              <a:solidFill>
                <a:schemeClr val="tx1"/>
              </a:solidFill>
            </a:rPr>
            <a:t>DOSYA</a:t>
          </a:r>
        </a:p>
      </dgm:t>
    </dgm:pt>
    <dgm:pt modelId="{965A5628-6BD2-46C9-937F-9F7D19F49B74}" type="parTrans" cxnId="{3A12F89B-2222-4F64-80B0-9217404B9C9B}">
      <dgm:prSet/>
      <dgm:spPr/>
      <dgm:t>
        <a:bodyPr/>
        <a:lstStyle/>
        <a:p>
          <a:endParaRPr lang="tr-TR"/>
        </a:p>
      </dgm:t>
    </dgm:pt>
    <dgm:pt modelId="{45A81D59-70E4-4D82-BDF7-0D931EC975C2}" type="sibTrans" cxnId="{3A12F89B-2222-4F64-80B0-9217404B9C9B}">
      <dgm:prSet/>
      <dgm:spPr/>
      <dgm:t>
        <a:bodyPr/>
        <a:lstStyle/>
        <a:p>
          <a:endParaRPr lang="tr-TR"/>
        </a:p>
      </dgm:t>
    </dgm:pt>
    <dgm:pt modelId="{C4450358-A28F-4BED-A2B0-45E45DC501C2}">
      <dgm:prSet phldrT="[Metin]"/>
      <dgm:spPr/>
      <dgm:t>
        <a:bodyPr/>
        <a:lstStyle/>
        <a:p>
          <a:r>
            <a:rPr lang="tr-TR" b="1"/>
            <a:t>Aynı konuyu ihtiva eden yazılar grubunu ifade eder.</a:t>
          </a:r>
        </a:p>
      </dgm:t>
    </dgm:pt>
    <dgm:pt modelId="{F2E3BE92-62FB-4A2F-A786-F16AF5B32B39}" type="parTrans" cxnId="{16028108-2239-4022-A967-BCC531E5717F}">
      <dgm:prSet/>
      <dgm:spPr/>
      <dgm:t>
        <a:bodyPr/>
        <a:lstStyle/>
        <a:p>
          <a:endParaRPr lang="tr-TR"/>
        </a:p>
      </dgm:t>
    </dgm:pt>
    <dgm:pt modelId="{48F162B9-4FD6-46B4-90E8-181F65A00CDA}" type="sibTrans" cxnId="{16028108-2239-4022-A967-BCC531E5717F}">
      <dgm:prSet/>
      <dgm:spPr/>
      <dgm:t>
        <a:bodyPr/>
        <a:lstStyle/>
        <a:p>
          <a:endParaRPr lang="tr-TR"/>
        </a:p>
      </dgm:t>
    </dgm:pt>
    <dgm:pt modelId="{354F5EEF-ED14-4BE1-BAD4-5BDF548822CF}">
      <dgm:prSet phldrT="[Metin]" custT="1"/>
      <dgm:spPr/>
      <dgm:t>
        <a:bodyPr/>
        <a:lstStyle/>
        <a:p>
          <a:r>
            <a:rPr lang="tr-TR" sz="1600" b="1" dirty="0">
              <a:solidFill>
                <a:schemeClr val="tx1"/>
              </a:solidFill>
            </a:rPr>
            <a:t>DOSYA PLANI</a:t>
          </a:r>
        </a:p>
      </dgm:t>
    </dgm:pt>
    <dgm:pt modelId="{4C8B340F-C85D-4CA3-B62B-73537E24F7BC}" type="parTrans" cxnId="{BBD65212-A8FB-4679-8622-CD98FE1FD0BC}">
      <dgm:prSet/>
      <dgm:spPr/>
      <dgm:t>
        <a:bodyPr/>
        <a:lstStyle/>
        <a:p>
          <a:endParaRPr lang="tr-TR"/>
        </a:p>
      </dgm:t>
    </dgm:pt>
    <dgm:pt modelId="{972B5AC0-7BA4-43B0-A335-82FE101BEFBC}" type="sibTrans" cxnId="{BBD65212-A8FB-4679-8622-CD98FE1FD0BC}">
      <dgm:prSet/>
      <dgm:spPr/>
      <dgm:t>
        <a:bodyPr/>
        <a:lstStyle/>
        <a:p>
          <a:endParaRPr lang="tr-TR"/>
        </a:p>
      </dgm:t>
    </dgm:pt>
    <dgm:pt modelId="{4F90612F-699C-49E3-919C-63DEB2B1D058}">
      <dgm:prSet phldrT="[Metin]"/>
      <dgm:spPr/>
      <dgm:t>
        <a:bodyPr/>
        <a:lstStyle/>
        <a:p>
          <a:r>
            <a:rPr lang="tr-TR" b="1" dirty="0"/>
            <a:t>Belgelerin, sistemli bir şekilde dosyalanmasını sağlamak üzere önceden hazırlanmış konu ve konu numaraları envanteridir.</a:t>
          </a:r>
        </a:p>
      </dgm:t>
    </dgm:pt>
    <dgm:pt modelId="{0BE6F57F-AAAF-4069-8878-843ABE1F33DF}" type="parTrans" cxnId="{AD0517EB-9418-423A-8F77-695B6910A1E8}">
      <dgm:prSet/>
      <dgm:spPr/>
      <dgm:t>
        <a:bodyPr/>
        <a:lstStyle/>
        <a:p>
          <a:endParaRPr lang="tr-TR"/>
        </a:p>
      </dgm:t>
    </dgm:pt>
    <dgm:pt modelId="{A8A21273-034C-4305-9B28-A1F8BAE34CB0}" type="sibTrans" cxnId="{AD0517EB-9418-423A-8F77-695B6910A1E8}">
      <dgm:prSet/>
      <dgm:spPr/>
      <dgm:t>
        <a:bodyPr/>
        <a:lstStyle/>
        <a:p>
          <a:endParaRPr lang="tr-TR"/>
        </a:p>
      </dgm:t>
    </dgm:pt>
    <dgm:pt modelId="{700538DD-A4FD-4D06-87CD-3FE0882EEABE}">
      <dgm:prSet custT="1"/>
      <dgm:spPr/>
      <dgm:t>
        <a:bodyPr/>
        <a:lstStyle/>
        <a:p>
          <a:r>
            <a:rPr lang="tr-TR" sz="1300" b="1" dirty="0" smtClean="0">
              <a:solidFill>
                <a:schemeClr val="tx1"/>
              </a:solidFill>
            </a:rPr>
            <a:t>SAKLAMA </a:t>
          </a:r>
          <a:r>
            <a:rPr lang="tr-TR" sz="1300" b="1" dirty="0">
              <a:solidFill>
                <a:schemeClr val="tx1"/>
              </a:solidFill>
            </a:rPr>
            <a:t>KODU</a:t>
          </a:r>
        </a:p>
      </dgm:t>
    </dgm:pt>
    <dgm:pt modelId="{3E4F1D3E-E691-4B89-B89E-C4BD13CF44A5}" type="parTrans" cxnId="{52D45549-11B1-41D2-A0C7-B02FAE2C2A53}">
      <dgm:prSet/>
      <dgm:spPr/>
      <dgm:t>
        <a:bodyPr/>
        <a:lstStyle/>
        <a:p>
          <a:endParaRPr lang="tr-TR"/>
        </a:p>
      </dgm:t>
    </dgm:pt>
    <dgm:pt modelId="{035C8867-773E-4A44-84E6-90860811A777}" type="sibTrans" cxnId="{52D45549-11B1-41D2-A0C7-B02FAE2C2A53}">
      <dgm:prSet/>
      <dgm:spPr/>
      <dgm:t>
        <a:bodyPr/>
        <a:lstStyle/>
        <a:p>
          <a:endParaRPr lang="tr-TR"/>
        </a:p>
      </dgm:t>
    </dgm:pt>
    <dgm:pt modelId="{8C7CFD3A-DBF6-4EC2-91E5-621F635F6760}">
      <dgm:prSet/>
      <dgm:spPr/>
      <dgm:t>
        <a:bodyPr/>
        <a:lstStyle/>
        <a:p>
          <a:r>
            <a:rPr lang="tr-TR" b="1"/>
            <a:t>Standart dosya planı çerçevesinde oluşacak dosyaların saklanma sürelerinin belirtileceği kodlardır.</a:t>
          </a:r>
        </a:p>
      </dgm:t>
    </dgm:pt>
    <dgm:pt modelId="{A42B391A-133E-47AB-BA75-5FDF918296DA}" type="parTrans" cxnId="{855863A5-0355-4308-BC5A-7057B955E3FE}">
      <dgm:prSet/>
      <dgm:spPr/>
      <dgm:t>
        <a:bodyPr/>
        <a:lstStyle/>
        <a:p>
          <a:endParaRPr lang="tr-TR"/>
        </a:p>
      </dgm:t>
    </dgm:pt>
    <dgm:pt modelId="{6BCFD359-79C8-4E5D-9D27-4E51ECE56EC2}" type="sibTrans" cxnId="{855863A5-0355-4308-BC5A-7057B955E3FE}">
      <dgm:prSet/>
      <dgm:spPr/>
      <dgm:t>
        <a:bodyPr/>
        <a:lstStyle/>
        <a:p>
          <a:endParaRPr lang="tr-TR"/>
        </a:p>
      </dgm:t>
    </dgm:pt>
    <dgm:pt modelId="{A4C165C0-FBCF-445A-95FD-433BC771E902}">
      <dgm:prSet custT="1"/>
      <dgm:spPr/>
      <dgm:t>
        <a:bodyPr/>
        <a:lstStyle/>
        <a:p>
          <a:r>
            <a:rPr lang="tr-TR" sz="1400" b="1" dirty="0">
              <a:solidFill>
                <a:schemeClr val="tx1"/>
              </a:solidFill>
            </a:rPr>
            <a:t>ANA DOSYA</a:t>
          </a:r>
        </a:p>
      </dgm:t>
    </dgm:pt>
    <dgm:pt modelId="{1B3F0476-192E-462C-8E1C-B6CFD0C5F3C5}" type="parTrans" cxnId="{983BE7AA-BFC7-4FB7-ACF1-9C430FE81F81}">
      <dgm:prSet/>
      <dgm:spPr/>
      <dgm:t>
        <a:bodyPr/>
        <a:lstStyle/>
        <a:p>
          <a:endParaRPr lang="tr-TR"/>
        </a:p>
      </dgm:t>
    </dgm:pt>
    <dgm:pt modelId="{B4B5EFBD-BCCD-48CF-8F19-E26419F79497}" type="sibTrans" cxnId="{983BE7AA-BFC7-4FB7-ACF1-9C430FE81F81}">
      <dgm:prSet/>
      <dgm:spPr/>
      <dgm:t>
        <a:bodyPr/>
        <a:lstStyle/>
        <a:p>
          <a:endParaRPr lang="tr-TR"/>
        </a:p>
      </dgm:t>
    </dgm:pt>
    <dgm:pt modelId="{C70BF00C-F778-4E0D-8705-C4C05F2EA6D6}">
      <dgm:prSet/>
      <dgm:spPr/>
      <dgm:t>
        <a:bodyPr/>
        <a:lstStyle/>
        <a:p>
          <a:r>
            <a:rPr lang="tr-TR" b="1"/>
            <a:t>Standart dosya planında koyu renkle belirtilip geneli ifade eden alt konulara ait dosyaların içine konulabileceği dosyaları ifade eder. Yazışma kodu olarak kullanılmayıp, sadece dosya üzerlerine yazılır.</a:t>
          </a:r>
        </a:p>
      </dgm:t>
    </dgm:pt>
    <dgm:pt modelId="{CB1A251E-0D05-4353-9279-1DDCF6A937FC}" type="parTrans" cxnId="{9DA7EC39-117E-4272-8433-653D939BDD65}">
      <dgm:prSet/>
      <dgm:spPr/>
      <dgm:t>
        <a:bodyPr/>
        <a:lstStyle/>
        <a:p>
          <a:endParaRPr lang="tr-TR"/>
        </a:p>
      </dgm:t>
    </dgm:pt>
    <dgm:pt modelId="{E7AD4D65-065B-4B69-86D2-3D0CCE74C32A}" type="sibTrans" cxnId="{9DA7EC39-117E-4272-8433-653D939BDD65}">
      <dgm:prSet/>
      <dgm:spPr/>
      <dgm:t>
        <a:bodyPr/>
        <a:lstStyle/>
        <a:p>
          <a:endParaRPr lang="tr-TR"/>
        </a:p>
      </dgm:t>
    </dgm:pt>
    <dgm:pt modelId="{E38D3907-9D96-4746-ABD5-4DC6E4158FB2}" type="pres">
      <dgm:prSet presAssocID="{CBE48B86-9313-4D57-9B12-01389636CF23}" presName="linearFlow" presStyleCnt="0">
        <dgm:presLayoutVars>
          <dgm:dir/>
          <dgm:animLvl val="lvl"/>
          <dgm:resizeHandles val="exact"/>
        </dgm:presLayoutVars>
      </dgm:prSet>
      <dgm:spPr/>
      <dgm:t>
        <a:bodyPr/>
        <a:lstStyle/>
        <a:p>
          <a:endParaRPr lang="tr-TR"/>
        </a:p>
      </dgm:t>
    </dgm:pt>
    <dgm:pt modelId="{61E8443F-D30E-4FDF-A566-9F8981BDA04B}" type="pres">
      <dgm:prSet presAssocID="{314FEB6B-A26F-4FD3-9D03-C56F75143A89}" presName="composite" presStyleCnt="0"/>
      <dgm:spPr/>
    </dgm:pt>
    <dgm:pt modelId="{5B3537A7-7F03-4B25-85C1-69889DBC83D9}" type="pres">
      <dgm:prSet presAssocID="{314FEB6B-A26F-4FD3-9D03-C56F75143A89}" presName="parentText" presStyleLbl="alignNode1" presStyleIdx="0" presStyleCnt="5">
        <dgm:presLayoutVars>
          <dgm:chMax val="1"/>
          <dgm:bulletEnabled val="1"/>
        </dgm:presLayoutVars>
      </dgm:prSet>
      <dgm:spPr/>
      <dgm:t>
        <a:bodyPr/>
        <a:lstStyle/>
        <a:p>
          <a:endParaRPr lang="tr-TR"/>
        </a:p>
      </dgm:t>
    </dgm:pt>
    <dgm:pt modelId="{F130DD3C-E356-4902-9A58-2C1C7B7D2FE5}" type="pres">
      <dgm:prSet presAssocID="{314FEB6B-A26F-4FD3-9D03-C56F75143A89}" presName="descendantText" presStyleLbl="alignAcc1" presStyleIdx="0" presStyleCnt="5">
        <dgm:presLayoutVars>
          <dgm:bulletEnabled val="1"/>
        </dgm:presLayoutVars>
      </dgm:prSet>
      <dgm:spPr/>
      <dgm:t>
        <a:bodyPr/>
        <a:lstStyle/>
        <a:p>
          <a:endParaRPr lang="tr-TR"/>
        </a:p>
      </dgm:t>
    </dgm:pt>
    <dgm:pt modelId="{E19B3A28-785A-4C10-94D3-34D905C40AD3}" type="pres">
      <dgm:prSet presAssocID="{DE52B607-1652-4908-96C5-FAD57EDB240E}" presName="sp" presStyleCnt="0"/>
      <dgm:spPr/>
    </dgm:pt>
    <dgm:pt modelId="{95C0F2D0-2D3B-4F90-8669-94B3D4E7F5EF}" type="pres">
      <dgm:prSet presAssocID="{19D7BEE7-7A9F-438D-8A66-6F60E7C98FBB}" presName="composite" presStyleCnt="0"/>
      <dgm:spPr/>
    </dgm:pt>
    <dgm:pt modelId="{8E9B819F-9841-435E-9602-284620D23D7C}" type="pres">
      <dgm:prSet presAssocID="{19D7BEE7-7A9F-438D-8A66-6F60E7C98FBB}" presName="parentText" presStyleLbl="alignNode1" presStyleIdx="1" presStyleCnt="5">
        <dgm:presLayoutVars>
          <dgm:chMax val="1"/>
          <dgm:bulletEnabled val="1"/>
        </dgm:presLayoutVars>
      </dgm:prSet>
      <dgm:spPr/>
      <dgm:t>
        <a:bodyPr/>
        <a:lstStyle/>
        <a:p>
          <a:endParaRPr lang="tr-TR"/>
        </a:p>
      </dgm:t>
    </dgm:pt>
    <dgm:pt modelId="{73517E12-4CED-4281-BB10-986BAD359EE0}" type="pres">
      <dgm:prSet presAssocID="{19D7BEE7-7A9F-438D-8A66-6F60E7C98FBB}" presName="descendantText" presStyleLbl="alignAcc1" presStyleIdx="1" presStyleCnt="5" custLinFactNeighborX="-615">
        <dgm:presLayoutVars>
          <dgm:bulletEnabled val="1"/>
        </dgm:presLayoutVars>
      </dgm:prSet>
      <dgm:spPr/>
      <dgm:t>
        <a:bodyPr/>
        <a:lstStyle/>
        <a:p>
          <a:endParaRPr lang="tr-TR"/>
        </a:p>
      </dgm:t>
    </dgm:pt>
    <dgm:pt modelId="{44BE03C7-7726-4BA1-98EC-C13539F26E6B}" type="pres">
      <dgm:prSet presAssocID="{45A81D59-70E4-4D82-BDF7-0D931EC975C2}" presName="sp" presStyleCnt="0"/>
      <dgm:spPr/>
    </dgm:pt>
    <dgm:pt modelId="{249567F1-46A1-4CC2-8997-1078F14D4D2E}" type="pres">
      <dgm:prSet presAssocID="{354F5EEF-ED14-4BE1-BAD4-5BDF548822CF}" presName="composite" presStyleCnt="0"/>
      <dgm:spPr/>
    </dgm:pt>
    <dgm:pt modelId="{4255C57F-0C50-4A71-98B4-92DD39D04FA0}" type="pres">
      <dgm:prSet presAssocID="{354F5EEF-ED14-4BE1-BAD4-5BDF548822CF}" presName="parentText" presStyleLbl="alignNode1" presStyleIdx="2" presStyleCnt="5">
        <dgm:presLayoutVars>
          <dgm:chMax val="1"/>
          <dgm:bulletEnabled val="1"/>
        </dgm:presLayoutVars>
      </dgm:prSet>
      <dgm:spPr/>
      <dgm:t>
        <a:bodyPr/>
        <a:lstStyle/>
        <a:p>
          <a:endParaRPr lang="tr-TR"/>
        </a:p>
      </dgm:t>
    </dgm:pt>
    <dgm:pt modelId="{433820D0-F317-4907-90C2-6A63AF0DA701}" type="pres">
      <dgm:prSet presAssocID="{354F5EEF-ED14-4BE1-BAD4-5BDF548822CF}" presName="descendantText" presStyleLbl="alignAcc1" presStyleIdx="2" presStyleCnt="5" custLinFactNeighborX="-615" custLinFactNeighborY="1221">
        <dgm:presLayoutVars>
          <dgm:bulletEnabled val="1"/>
        </dgm:presLayoutVars>
      </dgm:prSet>
      <dgm:spPr/>
      <dgm:t>
        <a:bodyPr/>
        <a:lstStyle/>
        <a:p>
          <a:endParaRPr lang="tr-TR"/>
        </a:p>
      </dgm:t>
    </dgm:pt>
    <dgm:pt modelId="{007BC8B2-F07D-424E-97E1-9EE7540CC4AD}" type="pres">
      <dgm:prSet presAssocID="{972B5AC0-7BA4-43B0-A335-82FE101BEFBC}" presName="sp" presStyleCnt="0"/>
      <dgm:spPr/>
    </dgm:pt>
    <dgm:pt modelId="{F9089CEF-ED10-4161-ACC8-580E21509BB4}" type="pres">
      <dgm:prSet presAssocID="{700538DD-A4FD-4D06-87CD-3FE0882EEABE}" presName="composite" presStyleCnt="0"/>
      <dgm:spPr/>
    </dgm:pt>
    <dgm:pt modelId="{0CC1A80A-8E60-4EE7-A785-11A6DE100890}" type="pres">
      <dgm:prSet presAssocID="{700538DD-A4FD-4D06-87CD-3FE0882EEABE}" presName="parentText" presStyleLbl="alignNode1" presStyleIdx="3" presStyleCnt="5">
        <dgm:presLayoutVars>
          <dgm:chMax val="1"/>
          <dgm:bulletEnabled val="1"/>
        </dgm:presLayoutVars>
      </dgm:prSet>
      <dgm:spPr/>
      <dgm:t>
        <a:bodyPr/>
        <a:lstStyle/>
        <a:p>
          <a:endParaRPr lang="tr-TR"/>
        </a:p>
      </dgm:t>
    </dgm:pt>
    <dgm:pt modelId="{CF528776-D692-464B-9951-586FA5747B23}" type="pres">
      <dgm:prSet presAssocID="{700538DD-A4FD-4D06-87CD-3FE0882EEABE}" presName="descendantText" presStyleLbl="alignAcc1" presStyleIdx="3" presStyleCnt="5" custScaleX="97581" custScaleY="97695" custLinFactNeighborX="-786" custLinFactNeighborY="6412">
        <dgm:presLayoutVars>
          <dgm:bulletEnabled val="1"/>
        </dgm:presLayoutVars>
      </dgm:prSet>
      <dgm:spPr/>
      <dgm:t>
        <a:bodyPr/>
        <a:lstStyle/>
        <a:p>
          <a:endParaRPr lang="tr-TR"/>
        </a:p>
      </dgm:t>
    </dgm:pt>
    <dgm:pt modelId="{6CB4A18C-4861-4571-83B1-BAD072862DDA}" type="pres">
      <dgm:prSet presAssocID="{035C8867-773E-4A44-84E6-90860811A777}" presName="sp" presStyleCnt="0"/>
      <dgm:spPr/>
    </dgm:pt>
    <dgm:pt modelId="{83716EB4-C6B3-450A-9224-C458858BA5C3}" type="pres">
      <dgm:prSet presAssocID="{A4C165C0-FBCF-445A-95FD-433BC771E902}" presName="composite" presStyleCnt="0"/>
      <dgm:spPr/>
    </dgm:pt>
    <dgm:pt modelId="{C56DF7A7-1A9D-4BF9-BFF2-EDD4082B9DBF}" type="pres">
      <dgm:prSet presAssocID="{A4C165C0-FBCF-445A-95FD-433BC771E902}" presName="parentText" presStyleLbl="alignNode1" presStyleIdx="4" presStyleCnt="5">
        <dgm:presLayoutVars>
          <dgm:chMax val="1"/>
          <dgm:bulletEnabled val="1"/>
        </dgm:presLayoutVars>
      </dgm:prSet>
      <dgm:spPr/>
      <dgm:t>
        <a:bodyPr/>
        <a:lstStyle/>
        <a:p>
          <a:endParaRPr lang="tr-TR"/>
        </a:p>
      </dgm:t>
    </dgm:pt>
    <dgm:pt modelId="{4A2A80D3-F672-4C2D-A535-AC4633DFFD66}" type="pres">
      <dgm:prSet presAssocID="{A4C165C0-FBCF-445A-95FD-433BC771E902}" presName="descendantText" presStyleLbl="alignAcc1" presStyleIdx="4" presStyleCnt="5">
        <dgm:presLayoutVars>
          <dgm:bulletEnabled val="1"/>
        </dgm:presLayoutVars>
      </dgm:prSet>
      <dgm:spPr/>
      <dgm:t>
        <a:bodyPr/>
        <a:lstStyle/>
        <a:p>
          <a:endParaRPr lang="tr-TR"/>
        </a:p>
      </dgm:t>
    </dgm:pt>
  </dgm:ptLst>
  <dgm:cxnLst>
    <dgm:cxn modelId="{52D45549-11B1-41D2-A0C7-B02FAE2C2A53}" srcId="{CBE48B86-9313-4D57-9B12-01389636CF23}" destId="{700538DD-A4FD-4D06-87CD-3FE0882EEABE}" srcOrd="3" destOrd="0" parTransId="{3E4F1D3E-E691-4B89-B89E-C4BD13CF44A5}" sibTransId="{035C8867-773E-4A44-84E6-90860811A777}"/>
    <dgm:cxn modelId="{882C4DBC-7351-4E8C-BFE5-3B705FDC511D}" srcId="{CBE48B86-9313-4D57-9B12-01389636CF23}" destId="{314FEB6B-A26F-4FD3-9D03-C56F75143A89}" srcOrd="0" destOrd="0" parTransId="{7588AF0D-2069-4AA0-9C3E-F3801CD98E7B}" sibTransId="{DE52B607-1652-4908-96C5-FAD57EDB240E}"/>
    <dgm:cxn modelId="{8716C9C4-1768-44D8-AE3C-C0AE8A6C6066}" type="presOf" srcId="{C70BF00C-F778-4E0D-8705-C4C05F2EA6D6}" destId="{4A2A80D3-F672-4C2D-A535-AC4633DFFD66}" srcOrd="0" destOrd="0" presId="urn:microsoft.com/office/officeart/2005/8/layout/chevron2"/>
    <dgm:cxn modelId="{BBD65212-A8FB-4679-8622-CD98FE1FD0BC}" srcId="{CBE48B86-9313-4D57-9B12-01389636CF23}" destId="{354F5EEF-ED14-4BE1-BAD4-5BDF548822CF}" srcOrd="2" destOrd="0" parTransId="{4C8B340F-C85D-4CA3-B62B-73537E24F7BC}" sibTransId="{972B5AC0-7BA4-43B0-A335-82FE101BEFBC}"/>
    <dgm:cxn modelId="{855863A5-0355-4308-BC5A-7057B955E3FE}" srcId="{700538DD-A4FD-4D06-87CD-3FE0882EEABE}" destId="{8C7CFD3A-DBF6-4EC2-91E5-621F635F6760}" srcOrd="0" destOrd="0" parTransId="{A42B391A-133E-47AB-BA75-5FDF918296DA}" sibTransId="{6BCFD359-79C8-4E5D-9D27-4E51ECE56EC2}"/>
    <dgm:cxn modelId="{983BE7AA-BFC7-4FB7-ACF1-9C430FE81F81}" srcId="{CBE48B86-9313-4D57-9B12-01389636CF23}" destId="{A4C165C0-FBCF-445A-95FD-433BC771E902}" srcOrd="4" destOrd="0" parTransId="{1B3F0476-192E-462C-8E1C-B6CFD0C5F3C5}" sibTransId="{B4B5EFBD-BCCD-48CF-8F19-E26419F79497}"/>
    <dgm:cxn modelId="{62D7E382-4168-49A4-BBF6-3EAF30C38CAA}" type="presOf" srcId="{700538DD-A4FD-4D06-87CD-3FE0882EEABE}" destId="{0CC1A80A-8E60-4EE7-A785-11A6DE100890}" srcOrd="0" destOrd="0" presId="urn:microsoft.com/office/officeart/2005/8/layout/chevron2"/>
    <dgm:cxn modelId="{3A12F89B-2222-4F64-80B0-9217404B9C9B}" srcId="{CBE48B86-9313-4D57-9B12-01389636CF23}" destId="{19D7BEE7-7A9F-438D-8A66-6F60E7C98FBB}" srcOrd="1" destOrd="0" parTransId="{965A5628-6BD2-46C9-937F-9F7D19F49B74}" sibTransId="{45A81D59-70E4-4D82-BDF7-0D931EC975C2}"/>
    <dgm:cxn modelId="{C2BA4C56-DB83-46BF-B080-262C7648C210}" type="presOf" srcId="{314FEB6B-A26F-4FD3-9D03-C56F75143A89}" destId="{5B3537A7-7F03-4B25-85C1-69889DBC83D9}" srcOrd="0" destOrd="0" presId="urn:microsoft.com/office/officeart/2005/8/layout/chevron2"/>
    <dgm:cxn modelId="{7F14DA63-CD17-495D-A6AC-5C1D3BB31390}" type="presOf" srcId="{354F5EEF-ED14-4BE1-BAD4-5BDF548822CF}" destId="{4255C57F-0C50-4A71-98B4-92DD39D04FA0}" srcOrd="0" destOrd="0" presId="urn:microsoft.com/office/officeart/2005/8/layout/chevron2"/>
    <dgm:cxn modelId="{AD0517EB-9418-423A-8F77-695B6910A1E8}" srcId="{354F5EEF-ED14-4BE1-BAD4-5BDF548822CF}" destId="{4F90612F-699C-49E3-919C-63DEB2B1D058}" srcOrd="0" destOrd="0" parTransId="{0BE6F57F-AAAF-4069-8878-843ABE1F33DF}" sibTransId="{A8A21273-034C-4305-9B28-A1F8BAE34CB0}"/>
    <dgm:cxn modelId="{415E9A40-D336-47CB-852A-96DAB55D71DE}" type="presOf" srcId="{4F90612F-699C-49E3-919C-63DEB2B1D058}" destId="{433820D0-F317-4907-90C2-6A63AF0DA701}" srcOrd="0" destOrd="0" presId="urn:microsoft.com/office/officeart/2005/8/layout/chevron2"/>
    <dgm:cxn modelId="{0E3011C9-19D8-43FE-A9B0-38B2E4021182}" srcId="{314FEB6B-A26F-4FD3-9D03-C56F75143A89}" destId="{263086EB-85BF-4A25-9457-C1C4E5D7509D}" srcOrd="0" destOrd="0" parTransId="{56D93634-8A8E-4513-84CC-8380F65589ED}" sibTransId="{C4EA5E02-BB22-40B1-94D4-BA0050333414}"/>
    <dgm:cxn modelId="{16028108-2239-4022-A967-BCC531E5717F}" srcId="{19D7BEE7-7A9F-438D-8A66-6F60E7C98FBB}" destId="{C4450358-A28F-4BED-A2B0-45E45DC501C2}" srcOrd="0" destOrd="0" parTransId="{F2E3BE92-62FB-4A2F-A786-F16AF5B32B39}" sibTransId="{48F162B9-4FD6-46B4-90E8-181F65A00CDA}"/>
    <dgm:cxn modelId="{9DA7EC39-117E-4272-8433-653D939BDD65}" srcId="{A4C165C0-FBCF-445A-95FD-433BC771E902}" destId="{C70BF00C-F778-4E0D-8705-C4C05F2EA6D6}" srcOrd="0" destOrd="0" parTransId="{CB1A251E-0D05-4353-9279-1DDCF6A937FC}" sibTransId="{E7AD4D65-065B-4B69-86D2-3D0CCE74C32A}"/>
    <dgm:cxn modelId="{E43D5A31-9D92-41A9-84B1-8A18912A50D5}" type="presOf" srcId="{CBE48B86-9313-4D57-9B12-01389636CF23}" destId="{E38D3907-9D96-4746-ABD5-4DC6E4158FB2}" srcOrd="0" destOrd="0" presId="urn:microsoft.com/office/officeart/2005/8/layout/chevron2"/>
    <dgm:cxn modelId="{8013389A-264A-42B0-8F84-033BDA332E17}" type="presOf" srcId="{8C7CFD3A-DBF6-4EC2-91E5-621F635F6760}" destId="{CF528776-D692-464B-9951-586FA5747B23}" srcOrd="0" destOrd="0" presId="urn:microsoft.com/office/officeart/2005/8/layout/chevron2"/>
    <dgm:cxn modelId="{6A5276F3-091C-4024-B9D1-A56DE51CF1F4}" type="presOf" srcId="{263086EB-85BF-4A25-9457-C1C4E5D7509D}" destId="{F130DD3C-E356-4902-9A58-2C1C7B7D2FE5}" srcOrd="0" destOrd="0" presId="urn:microsoft.com/office/officeart/2005/8/layout/chevron2"/>
    <dgm:cxn modelId="{4F5C4D00-F6EC-4544-8A16-E03C612D080E}" type="presOf" srcId="{A4C165C0-FBCF-445A-95FD-433BC771E902}" destId="{C56DF7A7-1A9D-4BF9-BFF2-EDD4082B9DBF}" srcOrd="0" destOrd="0" presId="urn:microsoft.com/office/officeart/2005/8/layout/chevron2"/>
    <dgm:cxn modelId="{6E834055-A468-4069-BC01-BDEC898EEFF4}" type="presOf" srcId="{19D7BEE7-7A9F-438D-8A66-6F60E7C98FBB}" destId="{8E9B819F-9841-435E-9602-284620D23D7C}" srcOrd="0" destOrd="0" presId="urn:microsoft.com/office/officeart/2005/8/layout/chevron2"/>
    <dgm:cxn modelId="{B52D98BF-0CF2-42AF-9D51-B21D3F4A40BB}" type="presOf" srcId="{C4450358-A28F-4BED-A2B0-45E45DC501C2}" destId="{73517E12-4CED-4281-BB10-986BAD359EE0}" srcOrd="0" destOrd="0" presId="urn:microsoft.com/office/officeart/2005/8/layout/chevron2"/>
    <dgm:cxn modelId="{B5A24E1E-78E0-4973-B2B3-0440C6D2FB51}" type="presParOf" srcId="{E38D3907-9D96-4746-ABD5-4DC6E4158FB2}" destId="{61E8443F-D30E-4FDF-A566-9F8981BDA04B}" srcOrd="0" destOrd="0" presId="urn:microsoft.com/office/officeart/2005/8/layout/chevron2"/>
    <dgm:cxn modelId="{FD652D1A-5646-4E8E-BC65-95CDA70BF763}" type="presParOf" srcId="{61E8443F-D30E-4FDF-A566-9F8981BDA04B}" destId="{5B3537A7-7F03-4B25-85C1-69889DBC83D9}" srcOrd="0" destOrd="0" presId="urn:microsoft.com/office/officeart/2005/8/layout/chevron2"/>
    <dgm:cxn modelId="{1E7EF324-56E2-4204-9BB9-6874C08BA1A7}" type="presParOf" srcId="{61E8443F-D30E-4FDF-A566-9F8981BDA04B}" destId="{F130DD3C-E356-4902-9A58-2C1C7B7D2FE5}" srcOrd="1" destOrd="0" presId="urn:microsoft.com/office/officeart/2005/8/layout/chevron2"/>
    <dgm:cxn modelId="{982448AB-1AF1-4258-907E-8153FD108BDF}" type="presParOf" srcId="{E38D3907-9D96-4746-ABD5-4DC6E4158FB2}" destId="{E19B3A28-785A-4C10-94D3-34D905C40AD3}" srcOrd="1" destOrd="0" presId="urn:microsoft.com/office/officeart/2005/8/layout/chevron2"/>
    <dgm:cxn modelId="{061B5241-8D17-4212-99EB-974C091261EE}" type="presParOf" srcId="{E38D3907-9D96-4746-ABD5-4DC6E4158FB2}" destId="{95C0F2D0-2D3B-4F90-8669-94B3D4E7F5EF}" srcOrd="2" destOrd="0" presId="urn:microsoft.com/office/officeart/2005/8/layout/chevron2"/>
    <dgm:cxn modelId="{9CC2EC11-4A0C-42C6-8804-F985D78F4609}" type="presParOf" srcId="{95C0F2D0-2D3B-4F90-8669-94B3D4E7F5EF}" destId="{8E9B819F-9841-435E-9602-284620D23D7C}" srcOrd="0" destOrd="0" presId="urn:microsoft.com/office/officeart/2005/8/layout/chevron2"/>
    <dgm:cxn modelId="{5426BFBA-F8A2-4D71-B584-7C0B8B9384BE}" type="presParOf" srcId="{95C0F2D0-2D3B-4F90-8669-94B3D4E7F5EF}" destId="{73517E12-4CED-4281-BB10-986BAD359EE0}" srcOrd="1" destOrd="0" presId="urn:microsoft.com/office/officeart/2005/8/layout/chevron2"/>
    <dgm:cxn modelId="{CEFE1719-C2F2-4D6A-A78B-84399F37287A}" type="presParOf" srcId="{E38D3907-9D96-4746-ABD5-4DC6E4158FB2}" destId="{44BE03C7-7726-4BA1-98EC-C13539F26E6B}" srcOrd="3" destOrd="0" presId="urn:microsoft.com/office/officeart/2005/8/layout/chevron2"/>
    <dgm:cxn modelId="{B9817EBA-F6C6-4B66-BFF3-8C3078C9D71D}" type="presParOf" srcId="{E38D3907-9D96-4746-ABD5-4DC6E4158FB2}" destId="{249567F1-46A1-4CC2-8997-1078F14D4D2E}" srcOrd="4" destOrd="0" presId="urn:microsoft.com/office/officeart/2005/8/layout/chevron2"/>
    <dgm:cxn modelId="{2E678CA0-F1BF-48D1-9DD8-6B6C9B6C35D8}" type="presParOf" srcId="{249567F1-46A1-4CC2-8997-1078F14D4D2E}" destId="{4255C57F-0C50-4A71-98B4-92DD39D04FA0}" srcOrd="0" destOrd="0" presId="urn:microsoft.com/office/officeart/2005/8/layout/chevron2"/>
    <dgm:cxn modelId="{0DB756B2-B71F-4296-BB75-02806EBD4DD9}" type="presParOf" srcId="{249567F1-46A1-4CC2-8997-1078F14D4D2E}" destId="{433820D0-F317-4907-90C2-6A63AF0DA701}" srcOrd="1" destOrd="0" presId="urn:microsoft.com/office/officeart/2005/8/layout/chevron2"/>
    <dgm:cxn modelId="{DB3D34D4-FE59-4000-A728-7A424C16DC6D}" type="presParOf" srcId="{E38D3907-9D96-4746-ABD5-4DC6E4158FB2}" destId="{007BC8B2-F07D-424E-97E1-9EE7540CC4AD}" srcOrd="5" destOrd="0" presId="urn:microsoft.com/office/officeart/2005/8/layout/chevron2"/>
    <dgm:cxn modelId="{9C7D647B-F052-4678-AA91-6B6EA884A8A0}" type="presParOf" srcId="{E38D3907-9D96-4746-ABD5-4DC6E4158FB2}" destId="{F9089CEF-ED10-4161-ACC8-580E21509BB4}" srcOrd="6" destOrd="0" presId="urn:microsoft.com/office/officeart/2005/8/layout/chevron2"/>
    <dgm:cxn modelId="{440726FD-D148-471C-8B25-5C76889DC29F}" type="presParOf" srcId="{F9089CEF-ED10-4161-ACC8-580E21509BB4}" destId="{0CC1A80A-8E60-4EE7-A785-11A6DE100890}" srcOrd="0" destOrd="0" presId="urn:microsoft.com/office/officeart/2005/8/layout/chevron2"/>
    <dgm:cxn modelId="{41FB8D6F-C9E8-4AB4-939F-0F9375932050}" type="presParOf" srcId="{F9089CEF-ED10-4161-ACC8-580E21509BB4}" destId="{CF528776-D692-464B-9951-586FA5747B23}" srcOrd="1" destOrd="0" presId="urn:microsoft.com/office/officeart/2005/8/layout/chevron2"/>
    <dgm:cxn modelId="{B4645E62-641F-4D3D-862C-709F5369AF33}" type="presParOf" srcId="{E38D3907-9D96-4746-ABD5-4DC6E4158FB2}" destId="{6CB4A18C-4861-4571-83B1-BAD072862DDA}" srcOrd="7" destOrd="0" presId="urn:microsoft.com/office/officeart/2005/8/layout/chevron2"/>
    <dgm:cxn modelId="{4BABABAF-8653-40E6-93F8-829B5CF41625}" type="presParOf" srcId="{E38D3907-9D96-4746-ABD5-4DC6E4158FB2}" destId="{83716EB4-C6B3-450A-9224-C458858BA5C3}" srcOrd="8" destOrd="0" presId="urn:microsoft.com/office/officeart/2005/8/layout/chevron2"/>
    <dgm:cxn modelId="{3FA83535-D86C-4E5C-AD61-396CC33BB3E5}" type="presParOf" srcId="{83716EB4-C6B3-450A-9224-C458858BA5C3}" destId="{C56DF7A7-1A9D-4BF9-BFF2-EDD4082B9DBF}" srcOrd="0" destOrd="0" presId="urn:microsoft.com/office/officeart/2005/8/layout/chevron2"/>
    <dgm:cxn modelId="{21EE34B1-ED14-40F1-B74C-D069C65B8B33}" type="presParOf" srcId="{83716EB4-C6B3-450A-9224-C458858BA5C3}" destId="{4A2A80D3-F672-4C2D-A535-AC4633DFFD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A02C40-9EBA-482A-A5F3-A53AEBF147F7}" type="doc">
      <dgm:prSet loTypeId="urn:microsoft.com/office/officeart/2005/8/layout/vList6" loCatId="process" qsTypeId="urn:microsoft.com/office/officeart/2005/8/quickstyle/simple3" qsCatId="simple" csTypeId="urn:microsoft.com/office/officeart/2005/8/colors/accent1_2" csCatId="accent1" phldr="1"/>
      <dgm:spPr/>
      <dgm:t>
        <a:bodyPr/>
        <a:lstStyle/>
        <a:p>
          <a:endParaRPr lang="tr-TR"/>
        </a:p>
      </dgm:t>
    </dgm:pt>
    <dgm:pt modelId="{544B0174-E98C-47AC-B5C0-9306F710A2FB}">
      <dgm:prSet phldrT="[Metin]" custT="1"/>
      <dgm:spPr/>
      <dgm:t>
        <a:bodyPr/>
        <a:lstStyle/>
        <a:p>
          <a:r>
            <a:rPr lang="tr-TR" sz="2400" b="1" dirty="0" smtClean="0"/>
            <a:t>GENEL KONULAR</a:t>
          </a:r>
        </a:p>
        <a:p>
          <a:r>
            <a:rPr lang="tr-TR" sz="2400" b="1" dirty="0" smtClean="0"/>
            <a:t>(000-099)</a:t>
          </a:r>
          <a:endParaRPr lang="tr-TR" sz="2400" dirty="0"/>
        </a:p>
      </dgm:t>
    </dgm:pt>
    <dgm:pt modelId="{747A4E4D-FA35-4A8F-A66C-408E135974E3}" type="parTrans" cxnId="{E3E9B921-CC99-4961-B63B-2281F0C4ADC5}">
      <dgm:prSet/>
      <dgm:spPr/>
      <dgm:t>
        <a:bodyPr/>
        <a:lstStyle/>
        <a:p>
          <a:endParaRPr lang="tr-TR"/>
        </a:p>
      </dgm:t>
    </dgm:pt>
    <dgm:pt modelId="{EE7D8FE1-E92B-4943-A803-6AD4345BDC45}" type="sibTrans" cxnId="{E3E9B921-CC99-4961-B63B-2281F0C4ADC5}">
      <dgm:prSet/>
      <dgm:spPr/>
      <dgm:t>
        <a:bodyPr/>
        <a:lstStyle/>
        <a:p>
          <a:endParaRPr lang="tr-TR"/>
        </a:p>
      </dgm:t>
    </dgm:pt>
    <dgm:pt modelId="{BE5E8259-32B0-4908-9F27-913FEC704C9A}">
      <dgm:prSet phldrT="[Metin]" custT="1"/>
      <dgm:spPr/>
      <dgm:t>
        <a:bodyPr/>
        <a:lstStyle/>
        <a:p>
          <a:pPr algn="just"/>
          <a:r>
            <a:rPr lang="tr-TR" sz="1400" b="1" dirty="0" smtClean="0"/>
            <a:t>Her birimde var olması muhtemel dosyalardır. (Mevzuat işleri, Olurlar, Faaliyet raporları vs.)</a:t>
          </a:r>
          <a:endParaRPr lang="tr-TR" sz="1400" dirty="0"/>
        </a:p>
      </dgm:t>
    </dgm:pt>
    <dgm:pt modelId="{079AD172-6766-48AE-AC06-16F67CFEE97D}" type="parTrans" cxnId="{0CD3A288-14C7-412B-962C-F56593D547A1}">
      <dgm:prSet/>
      <dgm:spPr/>
      <dgm:t>
        <a:bodyPr/>
        <a:lstStyle/>
        <a:p>
          <a:endParaRPr lang="tr-TR"/>
        </a:p>
      </dgm:t>
    </dgm:pt>
    <dgm:pt modelId="{EF855929-6FC9-4B15-BAE8-50C4F9DD9521}" type="sibTrans" cxnId="{0CD3A288-14C7-412B-962C-F56593D547A1}">
      <dgm:prSet/>
      <dgm:spPr/>
      <dgm:t>
        <a:bodyPr/>
        <a:lstStyle/>
        <a:p>
          <a:endParaRPr lang="tr-TR"/>
        </a:p>
      </dgm:t>
    </dgm:pt>
    <dgm:pt modelId="{6D2E4DCB-33EB-42D4-A37F-19593C39CF61}">
      <dgm:prSet custT="1"/>
      <dgm:spPr/>
      <dgm:t>
        <a:bodyPr/>
        <a:lstStyle/>
        <a:p>
          <a:r>
            <a:rPr lang="tr-TR" sz="2400" b="1" dirty="0" smtClean="0"/>
            <a:t>ANA HİZMET KONULARI</a:t>
          </a:r>
        </a:p>
        <a:p>
          <a:r>
            <a:rPr lang="tr-TR" sz="2400" b="1" dirty="0" smtClean="0"/>
            <a:t>(100-599)</a:t>
          </a:r>
          <a:endParaRPr lang="tr-TR" sz="2400" b="1" dirty="0"/>
        </a:p>
      </dgm:t>
    </dgm:pt>
    <dgm:pt modelId="{3E9BA274-6B22-4DC6-BE88-3C846928DABD}" type="parTrans" cxnId="{2A4CA840-8D37-4CA6-B335-84BE0A963754}">
      <dgm:prSet/>
      <dgm:spPr/>
      <dgm:t>
        <a:bodyPr/>
        <a:lstStyle/>
        <a:p>
          <a:endParaRPr lang="tr-TR"/>
        </a:p>
      </dgm:t>
    </dgm:pt>
    <dgm:pt modelId="{03F019F9-DC43-468D-9EEF-265EA8F53F25}" type="sibTrans" cxnId="{2A4CA840-8D37-4CA6-B335-84BE0A963754}">
      <dgm:prSet/>
      <dgm:spPr/>
      <dgm:t>
        <a:bodyPr/>
        <a:lstStyle/>
        <a:p>
          <a:endParaRPr lang="tr-TR"/>
        </a:p>
      </dgm:t>
    </dgm:pt>
    <dgm:pt modelId="{1C095836-57B2-4295-B9A4-E67002812890}">
      <dgm:prSet custT="1"/>
      <dgm:spPr/>
      <dgm:t>
        <a:bodyPr/>
        <a:lstStyle/>
        <a:p>
          <a:pPr algn="just"/>
          <a:r>
            <a:rPr lang="tr-TR" sz="1400" b="1" dirty="0" smtClean="0"/>
            <a:t>Ana hizmet faaliyet alanlarına göre ilgili birimlerim (Tapu, Kadastro, Arşiv, Harita, Yabancı İşler </a:t>
          </a:r>
          <a:r>
            <a:rPr lang="tr-TR" sz="1400" b="1" dirty="0" err="1" smtClean="0"/>
            <a:t>Dai</a:t>
          </a:r>
          <a:r>
            <a:rPr lang="tr-TR" sz="1400" b="1" dirty="0" smtClean="0"/>
            <a:t>. </a:t>
          </a:r>
          <a:r>
            <a:rPr lang="tr-TR" sz="1400" b="1" dirty="0" err="1" smtClean="0"/>
            <a:t>Bşk.lıkları</a:t>
          </a:r>
          <a:r>
            <a:rPr lang="tr-TR" sz="1400" b="1" dirty="0" smtClean="0"/>
            <a:t>) görüş ve önerileri doğrultusunda oluşturulan dosyalardır. ( Tapu ve Kadastro İşleri (Genel),Yurtdışı </a:t>
          </a:r>
          <a:r>
            <a:rPr lang="tr-TR" sz="1400" b="1" dirty="0" err="1" smtClean="0"/>
            <a:t>İşlemleri,Harita</a:t>
          </a:r>
          <a:r>
            <a:rPr lang="tr-TR" sz="1400" b="1" dirty="0" smtClean="0"/>
            <a:t> ve Harita </a:t>
          </a:r>
          <a:r>
            <a:rPr lang="tr-TR" sz="1400" b="1" dirty="0" err="1" smtClean="0"/>
            <a:t>Bilgileri,Tapu</a:t>
          </a:r>
          <a:r>
            <a:rPr lang="tr-TR" sz="1400" b="1" dirty="0" smtClean="0"/>
            <a:t> Kayıt </a:t>
          </a:r>
          <a:r>
            <a:rPr lang="tr-TR" sz="1400" b="1" dirty="0" err="1" smtClean="0"/>
            <a:t>Transkrip</a:t>
          </a:r>
          <a:r>
            <a:rPr lang="tr-TR" sz="1400" b="1" dirty="0" smtClean="0"/>
            <a:t> Talepleri vs.)</a:t>
          </a:r>
          <a:endParaRPr lang="tr-TR" sz="1400" dirty="0"/>
        </a:p>
      </dgm:t>
    </dgm:pt>
    <dgm:pt modelId="{6AC49B62-1014-4B0B-8DE4-2867C927FA7A}" type="parTrans" cxnId="{38E50A99-A428-40CC-8CD9-879395DD7B25}">
      <dgm:prSet/>
      <dgm:spPr/>
      <dgm:t>
        <a:bodyPr/>
        <a:lstStyle/>
        <a:p>
          <a:endParaRPr lang="tr-TR"/>
        </a:p>
      </dgm:t>
    </dgm:pt>
    <dgm:pt modelId="{2444106A-1D1A-49E8-BD24-CC2054EF4B39}" type="sibTrans" cxnId="{38E50A99-A428-40CC-8CD9-879395DD7B25}">
      <dgm:prSet/>
      <dgm:spPr/>
      <dgm:t>
        <a:bodyPr/>
        <a:lstStyle/>
        <a:p>
          <a:endParaRPr lang="tr-TR"/>
        </a:p>
      </dgm:t>
    </dgm:pt>
    <dgm:pt modelId="{4635938A-EDB2-4580-AAFA-66CE22D3ED38}">
      <dgm:prSet/>
      <dgm:spPr/>
      <dgm:t>
        <a:bodyPr/>
        <a:lstStyle/>
        <a:p>
          <a:r>
            <a:rPr lang="tr-TR" b="1" dirty="0" smtClean="0"/>
            <a:t>DANIŞMA DENETİM VE YARDIMCI HİZMETLETLER</a:t>
          </a:r>
        </a:p>
        <a:p>
          <a:r>
            <a:rPr lang="tr-TR" b="1" dirty="0" smtClean="0"/>
            <a:t>(600-999)</a:t>
          </a:r>
          <a:endParaRPr lang="tr-TR" b="1" dirty="0"/>
        </a:p>
      </dgm:t>
    </dgm:pt>
    <dgm:pt modelId="{6928CD61-0E7A-4236-9C29-B3114C8BEF0A}" type="parTrans" cxnId="{9FC8B9A1-159E-4138-88EB-33D2788AF952}">
      <dgm:prSet/>
      <dgm:spPr/>
      <dgm:t>
        <a:bodyPr/>
        <a:lstStyle/>
        <a:p>
          <a:endParaRPr lang="tr-TR"/>
        </a:p>
      </dgm:t>
    </dgm:pt>
    <dgm:pt modelId="{7BE99135-EABA-4FEC-A144-CDEB1BA0074F}" type="sibTrans" cxnId="{9FC8B9A1-159E-4138-88EB-33D2788AF952}">
      <dgm:prSet/>
      <dgm:spPr/>
      <dgm:t>
        <a:bodyPr/>
        <a:lstStyle/>
        <a:p>
          <a:endParaRPr lang="tr-TR"/>
        </a:p>
      </dgm:t>
    </dgm:pt>
    <dgm:pt modelId="{0BC355B0-2DBA-4F89-895B-9D6FC7468DAA}">
      <dgm:prSet/>
      <dgm:spPr/>
      <dgm:t>
        <a:bodyPr/>
        <a:lstStyle/>
        <a:p>
          <a:pPr algn="just"/>
          <a:r>
            <a:rPr lang="tr-TR" b="1" dirty="0" smtClean="0"/>
            <a:t>Teftiş, İç denetim, Hukuk; İnsan Kaynakları, Destek Hizmetleri, Strateji </a:t>
          </a:r>
          <a:r>
            <a:rPr lang="tr-TR" b="1" dirty="0" err="1" smtClean="0"/>
            <a:t>Dai</a:t>
          </a:r>
          <a:r>
            <a:rPr lang="tr-TR" b="1" dirty="0" smtClean="0"/>
            <a:t>. </a:t>
          </a:r>
          <a:r>
            <a:rPr lang="tr-TR" b="1" dirty="0" err="1" smtClean="0"/>
            <a:t>Bşk.lıkları</a:t>
          </a:r>
          <a:r>
            <a:rPr lang="tr-TR" b="1" dirty="0" smtClean="0"/>
            <a:t> vb. ile her kurum ve kuruluşta benzeri hizmet yürüten birimlere (Dış İlişkiler, Bilgi İşlem vb.) ait faaliyetler ve bu faaliyetlerle ilgili açılması gereken dosyalardır.(APK, Hukuk İşleri, Personel İşleri vs.)</a:t>
          </a:r>
          <a:endParaRPr lang="tr-TR" dirty="0"/>
        </a:p>
      </dgm:t>
    </dgm:pt>
    <dgm:pt modelId="{7E47FFC1-17ED-4A17-81A8-73F146617AC1}" type="parTrans" cxnId="{46AE071E-BEB3-416A-8E2B-F40C45EBD660}">
      <dgm:prSet/>
      <dgm:spPr/>
      <dgm:t>
        <a:bodyPr/>
        <a:lstStyle/>
        <a:p>
          <a:endParaRPr lang="tr-TR"/>
        </a:p>
      </dgm:t>
    </dgm:pt>
    <dgm:pt modelId="{C705FE28-E65A-41DD-ABFF-151A289AED1A}" type="sibTrans" cxnId="{46AE071E-BEB3-416A-8E2B-F40C45EBD660}">
      <dgm:prSet/>
      <dgm:spPr/>
      <dgm:t>
        <a:bodyPr/>
        <a:lstStyle/>
        <a:p>
          <a:endParaRPr lang="tr-TR"/>
        </a:p>
      </dgm:t>
    </dgm:pt>
    <dgm:pt modelId="{7221C6FB-6321-41EF-ADEB-17A0CB6C8BF8}" type="pres">
      <dgm:prSet presAssocID="{41A02C40-9EBA-482A-A5F3-A53AEBF147F7}" presName="Name0" presStyleCnt="0">
        <dgm:presLayoutVars>
          <dgm:dir/>
          <dgm:animLvl val="lvl"/>
          <dgm:resizeHandles/>
        </dgm:presLayoutVars>
      </dgm:prSet>
      <dgm:spPr/>
      <dgm:t>
        <a:bodyPr/>
        <a:lstStyle/>
        <a:p>
          <a:endParaRPr lang="tr-TR"/>
        </a:p>
      </dgm:t>
    </dgm:pt>
    <dgm:pt modelId="{CECBEF81-CC96-4524-AA78-D2E6E6FCD9C1}" type="pres">
      <dgm:prSet presAssocID="{544B0174-E98C-47AC-B5C0-9306F710A2FB}" presName="linNode" presStyleCnt="0"/>
      <dgm:spPr/>
      <dgm:t>
        <a:bodyPr/>
        <a:lstStyle/>
        <a:p>
          <a:endParaRPr lang="tr-TR"/>
        </a:p>
      </dgm:t>
    </dgm:pt>
    <dgm:pt modelId="{35DC3C4F-B3D8-43A8-AA5F-25566E110583}" type="pres">
      <dgm:prSet presAssocID="{544B0174-E98C-47AC-B5C0-9306F710A2FB}" presName="parentShp" presStyleLbl="node1" presStyleIdx="0" presStyleCnt="3" custScaleX="98141" custScaleY="287982" custLinFactNeighborX="-701" custLinFactNeighborY="-5825">
        <dgm:presLayoutVars>
          <dgm:bulletEnabled val="1"/>
        </dgm:presLayoutVars>
      </dgm:prSet>
      <dgm:spPr/>
      <dgm:t>
        <a:bodyPr/>
        <a:lstStyle/>
        <a:p>
          <a:endParaRPr lang="tr-TR"/>
        </a:p>
      </dgm:t>
    </dgm:pt>
    <dgm:pt modelId="{436FA983-5034-4913-BB55-6A178F387984}" type="pres">
      <dgm:prSet presAssocID="{544B0174-E98C-47AC-B5C0-9306F710A2FB}" presName="childShp" presStyleLbl="bgAccFollowNode1" presStyleIdx="0" presStyleCnt="3" custScaleY="323430">
        <dgm:presLayoutVars>
          <dgm:bulletEnabled val="1"/>
        </dgm:presLayoutVars>
      </dgm:prSet>
      <dgm:spPr/>
      <dgm:t>
        <a:bodyPr/>
        <a:lstStyle/>
        <a:p>
          <a:endParaRPr lang="tr-TR"/>
        </a:p>
      </dgm:t>
    </dgm:pt>
    <dgm:pt modelId="{352623F9-83CB-410F-A119-834871976A77}" type="pres">
      <dgm:prSet presAssocID="{EE7D8FE1-E92B-4943-A803-6AD4345BDC45}" presName="spacing" presStyleCnt="0"/>
      <dgm:spPr/>
      <dgm:t>
        <a:bodyPr/>
        <a:lstStyle/>
        <a:p>
          <a:endParaRPr lang="tr-TR"/>
        </a:p>
      </dgm:t>
    </dgm:pt>
    <dgm:pt modelId="{8878576B-C1D2-4D93-A9B1-ED9927497E7D}" type="pres">
      <dgm:prSet presAssocID="{6D2E4DCB-33EB-42D4-A37F-19593C39CF61}" presName="linNode" presStyleCnt="0"/>
      <dgm:spPr/>
      <dgm:t>
        <a:bodyPr/>
        <a:lstStyle/>
        <a:p>
          <a:endParaRPr lang="tr-TR"/>
        </a:p>
      </dgm:t>
    </dgm:pt>
    <dgm:pt modelId="{93558BD4-84DA-439D-BFAD-FA112A13C357}" type="pres">
      <dgm:prSet presAssocID="{6D2E4DCB-33EB-42D4-A37F-19593C39CF61}" presName="parentShp" presStyleLbl="node1" presStyleIdx="1" presStyleCnt="3" custScaleY="330758">
        <dgm:presLayoutVars>
          <dgm:bulletEnabled val="1"/>
        </dgm:presLayoutVars>
      </dgm:prSet>
      <dgm:spPr/>
      <dgm:t>
        <a:bodyPr/>
        <a:lstStyle/>
        <a:p>
          <a:endParaRPr lang="tr-TR"/>
        </a:p>
      </dgm:t>
    </dgm:pt>
    <dgm:pt modelId="{6EC6A3FB-4F2C-4C56-997E-97C55A6DF814}" type="pres">
      <dgm:prSet presAssocID="{6D2E4DCB-33EB-42D4-A37F-19593C39CF61}" presName="childShp" presStyleLbl="bgAccFollowNode1" presStyleIdx="1" presStyleCnt="3" custScaleY="423065" custLinFactNeighborX="122" custLinFactNeighborY="14822">
        <dgm:presLayoutVars>
          <dgm:bulletEnabled val="1"/>
        </dgm:presLayoutVars>
      </dgm:prSet>
      <dgm:spPr/>
      <dgm:t>
        <a:bodyPr/>
        <a:lstStyle/>
        <a:p>
          <a:endParaRPr lang="tr-TR"/>
        </a:p>
      </dgm:t>
    </dgm:pt>
    <dgm:pt modelId="{9FCCB0FE-B96A-4EB5-BF24-F81119063927}" type="pres">
      <dgm:prSet presAssocID="{03F019F9-DC43-468D-9EEF-265EA8F53F25}" presName="spacing" presStyleCnt="0"/>
      <dgm:spPr/>
      <dgm:t>
        <a:bodyPr/>
        <a:lstStyle/>
        <a:p>
          <a:endParaRPr lang="tr-TR"/>
        </a:p>
      </dgm:t>
    </dgm:pt>
    <dgm:pt modelId="{31DE54CD-77A4-460A-9C72-57C311ECE3D7}" type="pres">
      <dgm:prSet presAssocID="{4635938A-EDB2-4580-AAFA-66CE22D3ED38}" presName="linNode" presStyleCnt="0"/>
      <dgm:spPr/>
      <dgm:t>
        <a:bodyPr/>
        <a:lstStyle/>
        <a:p>
          <a:endParaRPr lang="tr-TR"/>
        </a:p>
      </dgm:t>
    </dgm:pt>
    <dgm:pt modelId="{F2D9FFCE-EFD9-4B10-8BE5-CD027E17B443}" type="pres">
      <dgm:prSet presAssocID="{4635938A-EDB2-4580-AAFA-66CE22D3ED38}" presName="parentShp" presStyleLbl="node1" presStyleIdx="2" presStyleCnt="3" custScaleY="317444">
        <dgm:presLayoutVars>
          <dgm:bulletEnabled val="1"/>
        </dgm:presLayoutVars>
      </dgm:prSet>
      <dgm:spPr/>
      <dgm:t>
        <a:bodyPr/>
        <a:lstStyle/>
        <a:p>
          <a:endParaRPr lang="tr-TR"/>
        </a:p>
      </dgm:t>
    </dgm:pt>
    <dgm:pt modelId="{031DA5C5-754F-4B4B-AB27-11B793DB36C9}" type="pres">
      <dgm:prSet presAssocID="{4635938A-EDB2-4580-AAFA-66CE22D3ED38}" presName="childShp" presStyleLbl="bgAccFollowNode1" presStyleIdx="2" presStyleCnt="3" custScaleY="316792">
        <dgm:presLayoutVars>
          <dgm:bulletEnabled val="1"/>
        </dgm:presLayoutVars>
      </dgm:prSet>
      <dgm:spPr/>
      <dgm:t>
        <a:bodyPr/>
        <a:lstStyle/>
        <a:p>
          <a:endParaRPr lang="tr-TR"/>
        </a:p>
      </dgm:t>
    </dgm:pt>
  </dgm:ptLst>
  <dgm:cxnLst>
    <dgm:cxn modelId="{2A4CA840-8D37-4CA6-B335-84BE0A963754}" srcId="{41A02C40-9EBA-482A-A5F3-A53AEBF147F7}" destId="{6D2E4DCB-33EB-42D4-A37F-19593C39CF61}" srcOrd="1" destOrd="0" parTransId="{3E9BA274-6B22-4DC6-BE88-3C846928DABD}" sibTransId="{03F019F9-DC43-468D-9EEF-265EA8F53F25}"/>
    <dgm:cxn modelId="{57A0F10C-65BC-4244-A3EA-227A70F2268C}" type="presOf" srcId="{41A02C40-9EBA-482A-A5F3-A53AEBF147F7}" destId="{7221C6FB-6321-41EF-ADEB-17A0CB6C8BF8}" srcOrd="0" destOrd="0" presId="urn:microsoft.com/office/officeart/2005/8/layout/vList6"/>
    <dgm:cxn modelId="{F131F3BC-B3AC-45B7-82C6-A40E541FA933}" type="presOf" srcId="{BE5E8259-32B0-4908-9F27-913FEC704C9A}" destId="{436FA983-5034-4913-BB55-6A178F387984}" srcOrd="0" destOrd="0" presId="urn:microsoft.com/office/officeart/2005/8/layout/vList6"/>
    <dgm:cxn modelId="{9FC8B9A1-159E-4138-88EB-33D2788AF952}" srcId="{41A02C40-9EBA-482A-A5F3-A53AEBF147F7}" destId="{4635938A-EDB2-4580-AAFA-66CE22D3ED38}" srcOrd="2" destOrd="0" parTransId="{6928CD61-0E7A-4236-9C29-B3114C8BEF0A}" sibTransId="{7BE99135-EABA-4FEC-A144-CDEB1BA0074F}"/>
    <dgm:cxn modelId="{BE42EDDF-EE2E-4FCB-ADEF-EAD476C73058}" type="presOf" srcId="{0BC355B0-2DBA-4F89-895B-9D6FC7468DAA}" destId="{031DA5C5-754F-4B4B-AB27-11B793DB36C9}" srcOrd="0" destOrd="0" presId="urn:microsoft.com/office/officeart/2005/8/layout/vList6"/>
    <dgm:cxn modelId="{46AE071E-BEB3-416A-8E2B-F40C45EBD660}" srcId="{4635938A-EDB2-4580-AAFA-66CE22D3ED38}" destId="{0BC355B0-2DBA-4F89-895B-9D6FC7468DAA}" srcOrd="0" destOrd="0" parTransId="{7E47FFC1-17ED-4A17-81A8-73F146617AC1}" sibTransId="{C705FE28-E65A-41DD-ABFF-151A289AED1A}"/>
    <dgm:cxn modelId="{0CD3A288-14C7-412B-962C-F56593D547A1}" srcId="{544B0174-E98C-47AC-B5C0-9306F710A2FB}" destId="{BE5E8259-32B0-4908-9F27-913FEC704C9A}" srcOrd="0" destOrd="0" parTransId="{079AD172-6766-48AE-AC06-16F67CFEE97D}" sibTransId="{EF855929-6FC9-4B15-BAE8-50C4F9DD9521}"/>
    <dgm:cxn modelId="{65CC388D-7F3C-4DA2-9592-449D12590240}" type="presOf" srcId="{544B0174-E98C-47AC-B5C0-9306F710A2FB}" destId="{35DC3C4F-B3D8-43A8-AA5F-25566E110583}" srcOrd="0" destOrd="0" presId="urn:microsoft.com/office/officeart/2005/8/layout/vList6"/>
    <dgm:cxn modelId="{AF5931E2-0FA6-434D-B6E4-5D2DB12196E8}" type="presOf" srcId="{6D2E4DCB-33EB-42D4-A37F-19593C39CF61}" destId="{93558BD4-84DA-439D-BFAD-FA112A13C357}" srcOrd="0" destOrd="0" presId="urn:microsoft.com/office/officeart/2005/8/layout/vList6"/>
    <dgm:cxn modelId="{38E50A99-A428-40CC-8CD9-879395DD7B25}" srcId="{6D2E4DCB-33EB-42D4-A37F-19593C39CF61}" destId="{1C095836-57B2-4295-B9A4-E67002812890}" srcOrd="0" destOrd="0" parTransId="{6AC49B62-1014-4B0B-8DE4-2867C927FA7A}" sibTransId="{2444106A-1D1A-49E8-BD24-CC2054EF4B39}"/>
    <dgm:cxn modelId="{65741B1A-D386-44BB-BA81-4AAF3FC6A90C}" type="presOf" srcId="{1C095836-57B2-4295-B9A4-E67002812890}" destId="{6EC6A3FB-4F2C-4C56-997E-97C55A6DF814}" srcOrd="0" destOrd="0" presId="urn:microsoft.com/office/officeart/2005/8/layout/vList6"/>
    <dgm:cxn modelId="{692B7BB4-3756-487A-B00E-1042CB2B2991}" type="presOf" srcId="{4635938A-EDB2-4580-AAFA-66CE22D3ED38}" destId="{F2D9FFCE-EFD9-4B10-8BE5-CD027E17B443}" srcOrd="0" destOrd="0" presId="urn:microsoft.com/office/officeart/2005/8/layout/vList6"/>
    <dgm:cxn modelId="{E3E9B921-CC99-4961-B63B-2281F0C4ADC5}" srcId="{41A02C40-9EBA-482A-A5F3-A53AEBF147F7}" destId="{544B0174-E98C-47AC-B5C0-9306F710A2FB}" srcOrd="0" destOrd="0" parTransId="{747A4E4D-FA35-4A8F-A66C-408E135974E3}" sibTransId="{EE7D8FE1-E92B-4943-A803-6AD4345BDC45}"/>
    <dgm:cxn modelId="{93AF60F0-28E9-474A-99CA-5602085017DF}" type="presParOf" srcId="{7221C6FB-6321-41EF-ADEB-17A0CB6C8BF8}" destId="{CECBEF81-CC96-4524-AA78-D2E6E6FCD9C1}" srcOrd="0" destOrd="0" presId="urn:microsoft.com/office/officeart/2005/8/layout/vList6"/>
    <dgm:cxn modelId="{B74E1455-6B9D-4C9B-843D-FE1131D0D42D}" type="presParOf" srcId="{CECBEF81-CC96-4524-AA78-D2E6E6FCD9C1}" destId="{35DC3C4F-B3D8-43A8-AA5F-25566E110583}" srcOrd="0" destOrd="0" presId="urn:microsoft.com/office/officeart/2005/8/layout/vList6"/>
    <dgm:cxn modelId="{719A6E1D-335F-4C1C-A73E-3A34ED65C270}" type="presParOf" srcId="{CECBEF81-CC96-4524-AA78-D2E6E6FCD9C1}" destId="{436FA983-5034-4913-BB55-6A178F387984}" srcOrd="1" destOrd="0" presId="urn:microsoft.com/office/officeart/2005/8/layout/vList6"/>
    <dgm:cxn modelId="{9987FCC8-DF37-4D40-9ECD-E075A396040F}" type="presParOf" srcId="{7221C6FB-6321-41EF-ADEB-17A0CB6C8BF8}" destId="{352623F9-83CB-410F-A119-834871976A77}" srcOrd="1" destOrd="0" presId="urn:microsoft.com/office/officeart/2005/8/layout/vList6"/>
    <dgm:cxn modelId="{5D57A2DC-3A90-4BD8-85EF-2CCA83B49664}" type="presParOf" srcId="{7221C6FB-6321-41EF-ADEB-17A0CB6C8BF8}" destId="{8878576B-C1D2-4D93-A9B1-ED9927497E7D}" srcOrd="2" destOrd="0" presId="urn:microsoft.com/office/officeart/2005/8/layout/vList6"/>
    <dgm:cxn modelId="{11359DE1-4326-480E-A5DF-BA0808919711}" type="presParOf" srcId="{8878576B-C1D2-4D93-A9B1-ED9927497E7D}" destId="{93558BD4-84DA-439D-BFAD-FA112A13C357}" srcOrd="0" destOrd="0" presId="urn:microsoft.com/office/officeart/2005/8/layout/vList6"/>
    <dgm:cxn modelId="{FA408CCE-8E65-4980-A869-1F0ACBABCEFA}" type="presParOf" srcId="{8878576B-C1D2-4D93-A9B1-ED9927497E7D}" destId="{6EC6A3FB-4F2C-4C56-997E-97C55A6DF814}" srcOrd="1" destOrd="0" presId="urn:microsoft.com/office/officeart/2005/8/layout/vList6"/>
    <dgm:cxn modelId="{D772824B-9360-4B35-9FDE-60B33EA2B844}" type="presParOf" srcId="{7221C6FB-6321-41EF-ADEB-17A0CB6C8BF8}" destId="{9FCCB0FE-B96A-4EB5-BF24-F81119063927}" srcOrd="3" destOrd="0" presId="urn:microsoft.com/office/officeart/2005/8/layout/vList6"/>
    <dgm:cxn modelId="{65700935-9BD7-47FC-A947-FFDA5B9FAD8F}" type="presParOf" srcId="{7221C6FB-6321-41EF-ADEB-17A0CB6C8BF8}" destId="{31DE54CD-77A4-460A-9C72-57C311ECE3D7}" srcOrd="4" destOrd="0" presId="urn:microsoft.com/office/officeart/2005/8/layout/vList6"/>
    <dgm:cxn modelId="{273D0895-A3F4-45A8-AF7B-13D738836A87}" type="presParOf" srcId="{31DE54CD-77A4-460A-9C72-57C311ECE3D7}" destId="{F2D9FFCE-EFD9-4B10-8BE5-CD027E17B443}" srcOrd="0" destOrd="0" presId="urn:microsoft.com/office/officeart/2005/8/layout/vList6"/>
    <dgm:cxn modelId="{F1EE81A8-1958-475F-BC3D-9DDDDF8B03A7}" type="presParOf" srcId="{31DE54CD-77A4-460A-9C72-57C311ECE3D7}" destId="{031DA5C5-754F-4B4B-AB27-11B793DB36C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142962-0E1E-4823-89B3-1A01FBDCBB0C}"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tr-TR"/>
        </a:p>
      </dgm:t>
    </dgm:pt>
    <dgm:pt modelId="{9BF19B1B-3D51-4BF5-88E1-289C3E7DE72C}">
      <dgm:prSet/>
      <dgm:spPr/>
      <dgm:t>
        <a:bodyPr/>
        <a:lstStyle/>
        <a:p>
          <a:pPr rtl="0"/>
          <a:r>
            <a:rPr lang="tr-TR" b="1" dirty="0" smtClean="0"/>
            <a:t>Planda geçen saklama süreleri, dosyanın kapandığı tarihten itibaren saklanması öngörülen süreyi (yıl) ifade eder. </a:t>
          </a:r>
          <a:endParaRPr lang="tr-TR" dirty="0"/>
        </a:p>
      </dgm:t>
    </dgm:pt>
    <dgm:pt modelId="{95F76E6D-653A-4C6C-8003-BCEFF2D30124}" type="parTrans" cxnId="{4D4856F0-8EE8-427D-967A-C1C79C0BD9DB}">
      <dgm:prSet/>
      <dgm:spPr/>
      <dgm:t>
        <a:bodyPr/>
        <a:lstStyle/>
        <a:p>
          <a:endParaRPr lang="tr-TR"/>
        </a:p>
      </dgm:t>
    </dgm:pt>
    <dgm:pt modelId="{C88BEF96-48A1-46DE-884E-B693039AE6E4}" type="sibTrans" cxnId="{4D4856F0-8EE8-427D-967A-C1C79C0BD9DB}">
      <dgm:prSet/>
      <dgm:spPr/>
      <dgm:t>
        <a:bodyPr/>
        <a:lstStyle/>
        <a:p>
          <a:endParaRPr lang="tr-TR"/>
        </a:p>
      </dgm:t>
    </dgm:pt>
    <dgm:pt modelId="{7AB593FC-86F2-42CA-8E96-6F1AB1F36467}">
      <dgm:prSet/>
      <dgm:spPr/>
      <dgm:t>
        <a:bodyPr/>
        <a:lstStyle/>
        <a:p>
          <a:pPr rtl="0"/>
          <a:r>
            <a:rPr lang="tr-TR" b="1" smtClean="0"/>
            <a:t>100-599 sayısal aralığında tanımlanmamış faaliyetler için "ortak alanlardaki dosya kodları dikkate alınacaktır.</a:t>
          </a:r>
          <a:endParaRPr lang="tr-TR"/>
        </a:p>
      </dgm:t>
    </dgm:pt>
    <dgm:pt modelId="{DFABBAA8-65E1-4E70-800D-A3C8C57A43B6}" type="parTrans" cxnId="{6CD468DB-1F2D-4263-87C2-44A7C6DCE690}">
      <dgm:prSet/>
      <dgm:spPr/>
      <dgm:t>
        <a:bodyPr/>
        <a:lstStyle/>
        <a:p>
          <a:endParaRPr lang="tr-TR"/>
        </a:p>
      </dgm:t>
    </dgm:pt>
    <dgm:pt modelId="{369D8A38-B5EA-4E24-B684-C49977EF816F}" type="sibTrans" cxnId="{6CD468DB-1F2D-4263-87C2-44A7C6DCE690}">
      <dgm:prSet/>
      <dgm:spPr/>
      <dgm:t>
        <a:bodyPr/>
        <a:lstStyle/>
        <a:p>
          <a:endParaRPr lang="tr-TR"/>
        </a:p>
      </dgm:t>
    </dgm:pt>
    <dgm:pt modelId="{11FEAC1F-FD21-4C6F-A701-903FD13D45D6}">
      <dgm:prSet/>
      <dgm:spPr/>
      <dgm:t>
        <a:bodyPr/>
        <a:lstStyle/>
        <a:p>
          <a:pPr rtl="0"/>
          <a:r>
            <a:rPr lang="tr-TR" b="1" smtClean="0"/>
            <a:t>Dosya Planının 2. ve 3. alt bölünmelerinde ihtiyaç halinde  "99 Diğer" adıyla dosya açılabilecektir.</a:t>
          </a:r>
          <a:endParaRPr lang="tr-TR"/>
        </a:p>
      </dgm:t>
    </dgm:pt>
    <dgm:pt modelId="{C0EF103D-2471-49CE-91B0-D5F766065B0D}" type="parTrans" cxnId="{F10013FB-5218-4BE9-9CDE-0B5D75C90DBD}">
      <dgm:prSet/>
      <dgm:spPr/>
      <dgm:t>
        <a:bodyPr/>
        <a:lstStyle/>
        <a:p>
          <a:endParaRPr lang="tr-TR"/>
        </a:p>
      </dgm:t>
    </dgm:pt>
    <dgm:pt modelId="{771D882B-A7F2-47DE-B09C-4032E9B07E41}" type="sibTrans" cxnId="{F10013FB-5218-4BE9-9CDE-0B5D75C90DBD}">
      <dgm:prSet/>
      <dgm:spPr/>
      <dgm:t>
        <a:bodyPr/>
        <a:lstStyle/>
        <a:p>
          <a:endParaRPr lang="tr-TR"/>
        </a:p>
      </dgm:t>
    </dgm:pt>
    <dgm:pt modelId="{E024CB10-62D7-4370-B163-7B9A76C42D6D}" type="pres">
      <dgm:prSet presAssocID="{2B142962-0E1E-4823-89B3-1A01FBDCBB0C}" presName="linear" presStyleCnt="0">
        <dgm:presLayoutVars>
          <dgm:animLvl val="lvl"/>
          <dgm:resizeHandles val="exact"/>
        </dgm:presLayoutVars>
      </dgm:prSet>
      <dgm:spPr/>
      <dgm:t>
        <a:bodyPr/>
        <a:lstStyle/>
        <a:p>
          <a:endParaRPr lang="tr-TR"/>
        </a:p>
      </dgm:t>
    </dgm:pt>
    <dgm:pt modelId="{55E7A140-9292-40C4-9E9B-1B84587F8A99}" type="pres">
      <dgm:prSet presAssocID="{9BF19B1B-3D51-4BF5-88E1-289C3E7DE72C}" presName="parentText" presStyleLbl="node1" presStyleIdx="0" presStyleCnt="3">
        <dgm:presLayoutVars>
          <dgm:chMax val="0"/>
          <dgm:bulletEnabled val="1"/>
        </dgm:presLayoutVars>
      </dgm:prSet>
      <dgm:spPr/>
      <dgm:t>
        <a:bodyPr/>
        <a:lstStyle/>
        <a:p>
          <a:endParaRPr lang="tr-TR"/>
        </a:p>
      </dgm:t>
    </dgm:pt>
    <dgm:pt modelId="{FD690C99-5345-494D-8A67-91A749B3197B}" type="pres">
      <dgm:prSet presAssocID="{C88BEF96-48A1-46DE-884E-B693039AE6E4}" presName="spacer" presStyleCnt="0"/>
      <dgm:spPr/>
    </dgm:pt>
    <dgm:pt modelId="{3E2528E9-5A5C-495C-8958-C95D3A76B28A}" type="pres">
      <dgm:prSet presAssocID="{7AB593FC-86F2-42CA-8E96-6F1AB1F36467}" presName="parentText" presStyleLbl="node1" presStyleIdx="1" presStyleCnt="3">
        <dgm:presLayoutVars>
          <dgm:chMax val="0"/>
          <dgm:bulletEnabled val="1"/>
        </dgm:presLayoutVars>
      </dgm:prSet>
      <dgm:spPr/>
      <dgm:t>
        <a:bodyPr/>
        <a:lstStyle/>
        <a:p>
          <a:endParaRPr lang="tr-TR"/>
        </a:p>
      </dgm:t>
    </dgm:pt>
    <dgm:pt modelId="{C77A2D1C-6F1C-4CA3-91FD-538587CCFD06}" type="pres">
      <dgm:prSet presAssocID="{369D8A38-B5EA-4E24-B684-C49977EF816F}" presName="spacer" presStyleCnt="0"/>
      <dgm:spPr/>
    </dgm:pt>
    <dgm:pt modelId="{6CE98224-A8D7-4712-B535-2207858FDDCB}" type="pres">
      <dgm:prSet presAssocID="{11FEAC1F-FD21-4C6F-A701-903FD13D45D6}" presName="parentText" presStyleLbl="node1" presStyleIdx="2" presStyleCnt="3">
        <dgm:presLayoutVars>
          <dgm:chMax val="0"/>
          <dgm:bulletEnabled val="1"/>
        </dgm:presLayoutVars>
      </dgm:prSet>
      <dgm:spPr/>
      <dgm:t>
        <a:bodyPr/>
        <a:lstStyle/>
        <a:p>
          <a:endParaRPr lang="tr-TR"/>
        </a:p>
      </dgm:t>
    </dgm:pt>
  </dgm:ptLst>
  <dgm:cxnLst>
    <dgm:cxn modelId="{A4AC2811-90FC-4AD8-B7DB-10C2292C3445}" type="presOf" srcId="{11FEAC1F-FD21-4C6F-A701-903FD13D45D6}" destId="{6CE98224-A8D7-4712-B535-2207858FDDCB}" srcOrd="0" destOrd="0" presId="urn:microsoft.com/office/officeart/2005/8/layout/vList2"/>
    <dgm:cxn modelId="{7E038384-0B10-40D5-9C1A-A2AF1182721F}" type="presOf" srcId="{2B142962-0E1E-4823-89B3-1A01FBDCBB0C}" destId="{E024CB10-62D7-4370-B163-7B9A76C42D6D}" srcOrd="0" destOrd="0" presId="urn:microsoft.com/office/officeart/2005/8/layout/vList2"/>
    <dgm:cxn modelId="{F10013FB-5218-4BE9-9CDE-0B5D75C90DBD}" srcId="{2B142962-0E1E-4823-89B3-1A01FBDCBB0C}" destId="{11FEAC1F-FD21-4C6F-A701-903FD13D45D6}" srcOrd="2" destOrd="0" parTransId="{C0EF103D-2471-49CE-91B0-D5F766065B0D}" sibTransId="{771D882B-A7F2-47DE-B09C-4032E9B07E41}"/>
    <dgm:cxn modelId="{4D4856F0-8EE8-427D-967A-C1C79C0BD9DB}" srcId="{2B142962-0E1E-4823-89B3-1A01FBDCBB0C}" destId="{9BF19B1B-3D51-4BF5-88E1-289C3E7DE72C}" srcOrd="0" destOrd="0" parTransId="{95F76E6D-653A-4C6C-8003-BCEFF2D30124}" sibTransId="{C88BEF96-48A1-46DE-884E-B693039AE6E4}"/>
    <dgm:cxn modelId="{90EF2469-FD67-427A-8F9B-947F266CDBD9}" type="presOf" srcId="{9BF19B1B-3D51-4BF5-88E1-289C3E7DE72C}" destId="{55E7A140-9292-40C4-9E9B-1B84587F8A99}" srcOrd="0" destOrd="0" presId="urn:microsoft.com/office/officeart/2005/8/layout/vList2"/>
    <dgm:cxn modelId="{6CD468DB-1F2D-4263-87C2-44A7C6DCE690}" srcId="{2B142962-0E1E-4823-89B3-1A01FBDCBB0C}" destId="{7AB593FC-86F2-42CA-8E96-6F1AB1F36467}" srcOrd="1" destOrd="0" parTransId="{DFABBAA8-65E1-4E70-800D-A3C8C57A43B6}" sibTransId="{369D8A38-B5EA-4E24-B684-C49977EF816F}"/>
    <dgm:cxn modelId="{DE1E1F27-A10B-43C5-8ECC-AE56C0611D52}" type="presOf" srcId="{7AB593FC-86F2-42CA-8E96-6F1AB1F36467}" destId="{3E2528E9-5A5C-495C-8958-C95D3A76B28A}" srcOrd="0" destOrd="0" presId="urn:microsoft.com/office/officeart/2005/8/layout/vList2"/>
    <dgm:cxn modelId="{90EBA0BF-6E31-44E6-8421-C5B66F4ED9CB}" type="presParOf" srcId="{E024CB10-62D7-4370-B163-7B9A76C42D6D}" destId="{55E7A140-9292-40C4-9E9B-1B84587F8A99}" srcOrd="0" destOrd="0" presId="urn:microsoft.com/office/officeart/2005/8/layout/vList2"/>
    <dgm:cxn modelId="{1D17111A-291D-43F7-90E5-E7A6AC5475F5}" type="presParOf" srcId="{E024CB10-62D7-4370-B163-7B9A76C42D6D}" destId="{FD690C99-5345-494D-8A67-91A749B3197B}" srcOrd="1" destOrd="0" presId="urn:microsoft.com/office/officeart/2005/8/layout/vList2"/>
    <dgm:cxn modelId="{C4165452-708B-4773-B511-4E06190EA9AC}" type="presParOf" srcId="{E024CB10-62D7-4370-B163-7B9A76C42D6D}" destId="{3E2528E9-5A5C-495C-8958-C95D3A76B28A}" srcOrd="2" destOrd="0" presId="urn:microsoft.com/office/officeart/2005/8/layout/vList2"/>
    <dgm:cxn modelId="{395CFF6B-07E0-4EA3-BDF6-6284642275C9}" type="presParOf" srcId="{E024CB10-62D7-4370-B163-7B9A76C42D6D}" destId="{C77A2D1C-6F1C-4CA3-91FD-538587CCFD06}" srcOrd="3" destOrd="0" presId="urn:microsoft.com/office/officeart/2005/8/layout/vList2"/>
    <dgm:cxn modelId="{788522ED-25B2-4026-9973-1984E8BDDE1A}" type="presParOf" srcId="{E024CB10-62D7-4370-B163-7B9A76C42D6D}" destId="{6CE98224-A8D7-4712-B535-2207858FDD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6828F-2058-477F-8BAC-62F8DCA182D5}" type="doc">
      <dgm:prSet loTypeId="urn:microsoft.com/office/officeart/2008/layout/VerticalCurvedList" loCatId="list" qsTypeId="urn:microsoft.com/office/officeart/2005/8/quickstyle/simple3" qsCatId="simple" csTypeId="urn:microsoft.com/office/officeart/2005/8/colors/colorful1" csCatId="colorful"/>
      <dgm:spPr/>
      <dgm:t>
        <a:bodyPr/>
        <a:lstStyle/>
        <a:p>
          <a:endParaRPr lang="tr-TR"/>
        </a:p>
      </dgm:t>
    </dgm:pt>
    <dgm:pt modelId="{49CA3896-171B-49C2-90CC-786B79D4080F}">
      <dgm:prSet/>
      <dgm:spPr/>
      <dgm:t>
        <a:bodyPr/>
        <a:lstStyle/>
        <a:p>
          <a:pPr rtl="0"/>
          <a:r>
            <a:rPr lang="tr-TR" b="1" smtClean="0"/>
            <a:t>İşlem gördüğü tarih ne olursa olsun ihtiyaç duyulan herhangi bir belgenin kolaylıkla bulunmasını sağlar. </a:t>
          </a:r>
          <a:endParaRPr lang="tr-TR"/>
        </a:p>
      </dgm:t>
    </dgm:pt>
    <dgm:pt modelId="{B7F7B0A7-3A6F-421C-920C-530F72D9A007}" type="parTrans" cxnId="{65F5DE5C-6189-4FA6-B0FF-3284BFCF8C95}">
      <dgm:prSet/>
      <dgm:spPr/>
      <dgm:t>
        <a:bodyPr/>
        <a:lstStyle/>
        <a:p>
          <a:endParaRPr lang="tr-TR"/>
        </a:p>
      </dgm:t>
    </dgm:pt>
    <dgm:pt modelId="{76DF5CC8-5689-4BB5-B90D-F66707E990B0}" type="sibTrans" cxnId="{65F5DE5C-6189-4FA6-B0FF-3284BFCF8C95}">
      <dgm:prSet/>
      <dgm:spPr/>
      <dgm:t>
        <a:bodyPr/>
        <a:lstStyle/>
        <a:p>
          <a:endParaRPr lang="tr-TR"/>
        </a:p>
      </dgm:t>
    </dgm:pt>
    <dgm:pt modelId="{F99AD3A6-D2F2-4CC9-8B95-E12124A787EA}">
      <dgm:prSet/>
      <dgm:spPr/>
      <dgm:t>
        <a:bodyPr/>
        <a:lstStyle/>
        <a:p>
          <a:pPr rtl="0"/>
          <a:r>
            <a:rPr lang="tr-TR" b="1" smtClean="0"/>
            <a:t>Kurumun geçmişten bugüne faaliyetleri ile ilgili bilgi ve belge birikimi kontrol altına alınır. </a:t>
          </a:r>
          <a:endParaRPr lang="tr-TR"/>
        </a:p>
      </dgm:t>
    </dgm:pt>
    <dgm:pt modelId="{64A0C413-0810-4985-AE18-DEBCAB5A291C}" type="parTrans" cxnId="{ECE8C254-BB8C-4927-9173-6D83E996C9F8}">
      <dgm:prSet/>
      <dgm:spPr/>
      <dgm:t>
        <a:bodyPr/>
        <a:lstStyle/>
        <a:p>
          <a:endParaRPr lang="tr-TR"/>
        </a:p>
      </dgm:t>
    </dgm:pt>
    <dgm:pt modelId="{65A67566-617E-4C91-AF52-497A4B3522AB}" type="sibTrans" cxnId="{ECE8C254-BB8C-4927-9173-6D83E996C9F8}">
      <dgm:prSet/>
      <dgm:spPr/>
      <dgm:t>
        <a:bodyPr/>
        <a:lstStyle/>
        <a:p>
          <a:endParaRPr lang="tr-TR"/>
        </a:p>
      </dgm:t>
    </dgm:pt>
    <dgm:pt modelId="{EED5DB98-0C34-4510-B9CB-0E9DEEE21282}">
      <dgm:prSet/>
      <dgm:spPr/>
      <dgm:t>
        <a:bodyPr/>
        <a:lstStyle/>
        <a:p>
          <a:pPr rtl="0"/>
          <a:r>
            <a:rPr lang="tr-TR" b="1" dirty="0" smtClean="0"/>
            <a:t>09/10/2003 tarih ve 4982 sayılı Bilgi Edinme Kanunu ile karşılanması zorunluluk haline gelen vatandaşın bilgi ve belge talebi anında karşılanarak, demokrasilerin vazgeçilmez ilkesi olan şeffaf yönetim anlayışının sağlanmasına katkı sağlar.</a:t>
          </a:r>
          <a:endParaRPr lang="tr-TR" dirty="0"/>
        </a:p>
      </dgm:t>
    </dgm:pt>
    <dgm:pt modelId="{06DE0DE2-D166-4206-8CD7-F36EA77644D5}" type="parTrans" cxnId="{F98D4CE2-0D6F-43A6-85FE-B1FC634C1221}">
      <dgm:prSet/>
      <dgm:spPr/>
      <dgm:t>
        <a:bodyPr/>
        <a:lstStyle/>
        <a:p>
          <a:endParaRPr lang="tr-TR"/>
        </a:p>
      </dgm:t>
    </dgm:pt>
    <dgm:pt modelId="{801C937E-AEF0-4A38-A838-CBC04880EB48}" type="sibTrans" cxnId="{F98D4CE2-0D6F-43A6-85FE-B1FC634C1221}">
      <dgm:prSet/>
      <dgm:spPr/>
      <dgm:t>
        <a:bodyPr/>
        <a:lstStyle/>
        <a:p>
          <a:endParaRPr lang="tr-TR"/>
        </a:p>
      </dgm:t>
    </dgm:pt>
    <dgm:pt modelId="{7E064B63-B356-4641-B8E4-F8C3714C9A69}">
      <dgm:prSet/>
      <dgm:spPr/>
      <dgm:t>
        <a:bodyPr/>
        <a:lstStyle/>
        <a:p>
          <a:pPr rtl="0"/>
          <a:r>
            <a:rPr lang="tr-TR" b="1" dirty="0" smtClean="0"/>
            <a:t>Bilgi ve belgenin kontrol altında bulunması, idarenin alacağı kararlarda ayrıntılı bilgilenme imkanını sağlayarak, kararların doğru ve isabetli alınmasına etki eder. </a:t>
          </a:r>
          <a:endParaRPr lang="tr-TR" dirty="0"/>
        </a:p>
      </dgm:t>
    </dgm:pt>
    <dgm:pt modelId="{73379804-337E-4A19-BF2D-E92F798DA50A}" type="parTrans" cxnId="{A593CAF8-7859-484E-ADD1-5D53F66AF687}">
      <dgm:prSet/>
      <dgm:spPr/>
      <dgm:t>
        <a:bodyPr/>
        <a:lstStyle/>
        <a:p>
          <a:endParaRPr lang="tr-TR"/>
        </a:p>
      </dgm:t>
    </dgm:pt>
    <dgm:pt modelId="{56C1B382-CF6C-4573-A64B-2B5FB9880744}" type="sibTrans" cxnId="{A593CAF8-7859-484E-ADD1-5D53F66AF687}">
      <dgm:prSet/>
      <dgm:spPr/>
      <dgm:t>
        <a:bodyPr/>
        <a:lstStyle/>
        <a:p>
          <a:endParaRPr lang="tr-TR"/>
        </a:p>
      </dgm:t>
    </dgm:pt>
    <dgm:pt modelId="{1AA126B7-E356-408F-9B3F-458F80FD76ED}">
      <dgm:prSet/>
      <dgm:spPr/>
      <dgm:t>
        <a:bodyPr/>
        <a:lstStyle/>
        <a:p>
          <a:pPr rtl="0"/>
          <a:r>
            <a:rPr lang="tr-TR" b="1" smtClean="0"/>
            <a:t>Dosyalama yönetimi ile kurum ve kuruluşların verimi yükseltilerek, zaman ve iş kaybınının engellenmesi sağlanır. </a:t>
          </a:r>
          <a:endParaRPr lang="tr-TR"/>
        </a:p>
      </dgm:t>
    </dgm:pt>
    <dgm:pt modelId="{B3A27EC5-51CE-460B-ACE6-88014516C366}" type="parTrans" cxnId="{DFB7E4F6-9BC6-4FE3-BA44-E51DF9778414}">
      <dgm:prSet/>
      <dgm:spPr/>
      <dgm:t>
        <a:bodyPr/>
        <a:lstStyle/>
        <a:p>
          <a:endParaRPr lang="tr-TR"/>
        </a:p>
      </dgm:t>
    </dgm:pt>
    <dgm:pt modelId="{2D1A241C-F3E6-4264-888E-C7C9C05C82A2}" type="sibTrans" cxnId="{DFB7E4F6-9BC6-4FE3-BA44-E51DF9778414}">
      <dgm:prSet/>
      <dgm:spPr/>
      <dgm:t>
        <a:bodyPr/>
        <a:lstStyle/>
        <a:p>
          <a:endParaRPr lang="tr-TR"/>
        </a:p>
      </dgm:t>
    </dgm:pt>
    <dgm:pt modelId="{B84026DE-A11A-4E7D-8558-2B77E74E6EAB}">
      <dgm:prSet/>
      <dgm:spPr/>
      <dgm:t>
        <a:bodyPr/>
        <a:lstStyle/>
        <a:p>
          <a:pPr rtl="0"/>
          <a:r>
            <a:rPr lang="tr-TR" b="1" smtClean="0"/>
            <a:t>Bilgi ve belgelere kısa sürede erişim imkanı sağlanarak zaman ve iş kaybının asgari seviyeye düşürülmesi sağlanır.</a:t>
          </a:r>
          <a:endParaRPr lang="tr-TR"/>
        </a:p>
      </dgm:t>
    </dgm:pt>
    <dgm:pt modelId="{A2BA2890-F3C2-4E0F-A031-CDBD6154AFAB}" type="parTrans" cxnId="{43EE1C92-D6D9-4D16-B31E-11927B667C5B}">
      <dgm:prSet/>
      <dgm:spPr/>
      <dgm:t>
        <a:bodyPr/>
        <a:lstStyle/>
        <a:p>
          <a:endParaRPr lang="tr-TR"/>
        </a:p>
      </dgm:t>
    </dgm:pt>
    <dgm:pt modelId="{AA9BEE5E-B004-46D0-B2CF-671997E8BDFD}" type="sibTrans" cxnId="{43EE1C92-D6D9-4D16-B31E-11927B667C5B}">
      <dgm:prSet/>
      <dgm:spPr/>
      <dgm:t>
        <a:bodyPr/>
        <a:lstStyle/>
        <a:p>
          <a:endParaRPr lang="tr-TR"/>
        </a:p>
      </dgm:t>
    </dgm:pt>
    <dgm:pt modelId="{05F2F0B2-A40A-4DF3-9D97-8429BE498939}" type="pres">
      <dgm:prSet presAssocID="{5D26828F-2058-477F-8BAC-62F8DCA182D5}" presName="Name0" presStyleCnt="0">
        <dgm:presLayoutVars>
          <dgm:chMax val="7"/>
          <dgm:chPref val="7"/>
          <dgm:dir/>
        </dgm:presLayoutVars>
      </dgm:prSet>
      <dgm:spPr/>
      <dgm:t>
        <a:bodyPr/>
        <a:lstStyle/>
        <a:p>
          <a:endParaRPr lang="tr-TR"/>
        </a:p>
      </dgm:t>
    </dgm:pt>
    <dgm:pt modelId="{41E11AC8-4B70-4CC4-B81E-819C7820F9B1}" type="pres">
      <dgm:prSet presAssocID="{5D26828F-2058-477F-8BAC-62F8DCA182D5}" presName="Name1" presStyleCnt="0"/>
      <dgm:spPr/>
    </dgm:pt>
    <dgm:pt modelId="{BD37B874-7A57-4A08-8937-D6146426FB9B}" type="pres">
      <dgm:prSet presAssocID="{5D26828F-2058-477F-8BAC-62F8DCA182D5}" presName="cycle" presStyleCnt="0"/>
      <dgm:spPr/>
    </dgm:pt>
    <dgm:pt modelId="{9F9B14C6-2666-4C9C-8D01-CF14605AAAB9}" type="pres">
      <dgm:prSet presAssocID="{5D26828F-2058-477F-8BAC-62F8DCA182D5}" presName="srcNode" presStyleLbl="node1" presStyleIdx="0" presStyleCnt="6"/>
      <dgm:spPr/>
    </dgm:pt>
    <dgm:pt modelId="{3D2DE11F-A14B-430E-BA83-A9FE69A5CE7C}" type="pres">
      <dgm:prSet presAssocID="{5D26828F-2058-477F-8BAC-62F8DCA182D5}" presName="conn" presStyleLbl="parChTrans1D2" presStyleIdx="0" presStyleCnt="1"/>
      <dgm:spPr/>
      <dgm:t>
        <a:bodyPr/>
        <a:lstStyle/>
        <a:p>
          <a:endParaRPr lang="tr-TR"/>
        </a:p>
      </dgm:t>
    </dgm:pt>
    <dgm:pt modelId="{9B9699C1-7FC7-4867-8208-C89E4747A967}" type="pres">
      <dgm:prSet presAssocID="{5D26828F-2058-477F-8BAC-62F8DCA182D5}" presName="extraNode" presStyleLbl="node1" presStyleIdx="0" presStyleCnt="6"/>
      <dgm:spPr/>
    </dgm:pt>
    <dgm:pt modelId="{61EA0F9D-B811-47F1-B716-B97552009398}" type="pres">
      <dgm:prSet presAssocID="{5D26828F-2058-477F-8BAC-62F8DCA182D5}" presName="dstNode" presStyleLbl="node1" presStyleIdx="0" presStyleCnt="6"/>
      <dgm:spPr/>
    </dgm:pt>
    <dgm:pt modelId="{2218302B-F2A9-493F-B2C0-1A8A11815C40}" type="pres">
      <dgm:prSet presAssocID="{49CA3896-171B-49C2-90CC-786B79D4080F}" presName="text_1" presStyleLbl="node1" presStyleIdx="0" presStyleCnt="6">
        <dgm:presLayoutVars>
          <dgm:bulletEnabled val="1"/>
        </dgm:presLayoutVars>
      </dgm:prSet>
      <dgm:spPr/>
      <dgm:t>
        <a:bodyPr/>
        <a:lstStyle/>
        <a:p>
          <a:endParaRPr lang="tr-TR"/>
        </a:p>
      </dgm:t>
    </dgm:pt>
    <dgm:pt modelId="{9DE821E5-9A16-44AB-8BBD-FE5C1E73F8C3}" type="pres">
      <dgm:prSet presAssocID="{49CA3896-171B-49C2-90CC-786B79D4080F}" presName="accent_1" presStyleCnt="0"/>
      <dgm:spPr/>
    </dgm:pt>
    <dgm:pt modelId="{18C356F5-7951-44F3-88AA-4E06484622B1}" type="pres">
      <dgm:prSet presAssocID="{49CA3896-171B-49C2-90CC-786B79D4080F}" presName="accentRepeatNode" presStyleLbl="solidFgAcc1" presStyleIdx="0" presStyleCnt="6"/>
      <dgm:spPr/>
    </dgm:pt>
    <dgm:pt modelId="{D39E98BA-85F8-4E9F-B2F8-DBDD82ED9029}" type="pres">
      <dgm:prSet presAssocID="{F99AD3A6-D2F2-4CC9-8B95-E12124A787EA}" presName="text_2" presStyleLbl="node1" presStyleIdx="1" presStyleCnt="6">
        <dgm:presLayoutVars>
          <dgm:bulletEnabled val="1"/>
        </dgm:presLayoutVars>
      </dgm:prSet>
      <dgm:spPr/>
      <dgm:t>
        <a:bodyPr/>
        <a:lstStyle/>
        <a:p>
          <a:endParaRPr lang="tr-TR"/>
        </a:p>
      </dgm:t>
    </dgm:pt>
    <dgm:pt modelId="{C0CE8563-E16F-4DBC-B2EA-992FA28D40AD}" type="pres">
      <dgm:prSet presAssocID="{F99AD3A6-D2F2-4CC9-8B95-E12124A787EA}" presName="accent_2" presStyleCnt="0"/>
      <dgm:spPr/>
    </dgm:pt>
    <dgm:pt modelId="{C6428919-44FD-4A2E-88AE-05393D80253D}" type="pres">
      <dgm:prSet presAssocID="{F99AD3A6-D2F2-4CC9-8B95-E12124A787EA}" presName="accentRepeatNode" presStyleLbl="solidFgAcc1" presStyleIdx="1" presStyleCnt="6"/>
      <dgm:spPr/>
    </dgm:pt>
    <dgm:pt modelId="{7023635E-16E6-45E0-AF70-989D05BEE30C}" type="pres">
      <dgm:prSet presAssocID="{EED5DB98-0C34-4510-B9CB-0E9DEEE21282}" presName="text_3" presStyleLbl="node1" presStyleIdx="2" presStyleCnt="6">
        <dgm:presLayoutVars>
          <dgm:bulletEnabled val="1"/>
        </dgm:presLayoutVars>
      </dgm:prSet>
      <dgm:spPr/>
      <dgm:t>
        <a:bodyPr/>
        <a:lstStyle/>
        <a:p>
          <a:endParaRPr lang="tr-TR"/>
        </a:p>
      </dgm:t>
    </dgm:pt>
    <dgm:pt modelId="{5B6E346E-DD7B-4BCD-A6FA-DC04F768E7F3}" type="pres">
      <dgm:prSet presAssocID="{EED5DB98-0C34-4510-B9CB-0E9DEEE21282}" presName="accent_3" presStyleCnt="0"/>
      <dgm:spPr/>
    </dgm:pt>
    <dgm:pt modelId="{4ABB03AE-C63C-4097-B6D3-9C535E99D1FB}" type="pres">
      <dgm:prSet presAssocID="{EED5DB98-0C34-4510-B9CB-0E9DEEE21282}" presName="accentRepeatNode" presStyleLbl="solidFgAcc1" presStyleIdx="2" presStyleCnt="6"/>
      <dgm:spPr/>
    </dgm:pt>
    <dgm:pt modelId="{D9F77981-4365-4F09-9D8D-8C6C8B6BDBE6}" type="pres">
      <dgm:prSet presAssocID="{7E064B63-B356-4641-B8E4-F8C3714C9A69}" presName="text_4" presStyleLbl="node1" presStyleIdx="3" presStyleCnt="6">
        <dgm:presLayoutVars>
          <dgm:bulletEnabled val="1"/>
        </dgm:presLayoutVars>
      </dgm:prSet>
      <dgm:spPr/>
      <dgm:t>
        <a:bodyPr/>
        <a:lstStyle/>
        <a:p>
          <a:endParaRPr lang="tr-TR"/>
        </a:p>
      </dgm:t>
    </dgm:pt>
    <dgm:pt modelId="{AB2EEAFB-FAC3-4A02-B343-7B1EEF83DD30}" type="pres">
      <dgm:prSet presAssocID="{7E064B63-B356-4641-B8E4-F8C3714C9A69}" presName="accent_4" presStyleCnt="0"/>
      <dgm:spPr/>
    </dgm:pt>
    <dgm:pt modelId="{FA816618-3E7C-47F2-A737-2D1E5FAD52AC}" type="pres">
      <dgm:prSet presAssocID="{7E064B63-B356-4641-B8E4-F8C3714C9A69}" presName="accentRepeatNode" presStyleLbl="solidFgAcc1" presStyleIdx="3" presStyleCnt="6"/>
      <dgm:spPr/>
    </dgm:pt>
    <dgm:pt modelId="{43C3EC45-1021-4853-B318-5C601D991109}" type="pres">
      <dgm:prSet presAssocID="{1AA126B7-E356-408F-9B3F-458F80FD76ED}" presName="text_5" presStyleLbl="node1" presStyleIdx="4" presStyleCnt="6">
        <dgm:presLayoutVars>
          <dgm:bulletEnabled val="1"/>
        </dgm:presLayoutVars>
      </dgm:prSet>
      <dgm:spPr/>
      <dgm:t>
        <a:bodyPr/>
        <a:lstStyle/>
        <a:p>
          <a:endParaRPr lang="tr-TR"/>
        </a:p>
      </dgm:t>
    </dgm:pt>
    <dgm:pt modelId="{7D85E626-6387-4448-BA82-FD3F164182D8}" type="pres">
      <dgm:prSet presAssocID="{1AA126B7-E356-408F-9B3F-458F80FD76ED}" presName="accent_5" presStyleCnt="0"/>
      <dgm:spPr/>
    </dgm:pt>
    <dgm:pt modelId="{2C2103F3-C69C-4FF4-937D-4955B64948D2}" type="pres">
      <dgm:prSet presAssocID="{1AA126B7-E356-408F-9B3F-458F80FD76ED}" presName="accentRepeatNode" presStyleLbl="solidFgAcc1" presStyleIdx="4" presStyleCnt="6"/>
      <dgm:spPr/>
    </dgm:pt>
    <dgm:pt modelId="{774C2924-53C8-460B-B49F-1FEC312E1AB8}" type="pres">
      <dgm:prSet presAssocID="{B84026DE-A11A-4E7D-8558-2B77E74E6EAB}" presName="text_6" presStyleLbl="node1" presStyleIdx="5" presStyleCnt="6">
        <dgm:presLayoutVars>
          <dgm:bulletEnabled val="1"/>
        </dgm:presLayoutVars>
      </dgm:prSet>
      <dgm:spPr/>
      <dgm:t>
        <a:bodyPr/>
        <a:lstStyle/>
        <a:p>
          <a:endParaRPr lang="tr-TR"/>
        </a:p>
      </dgm:t>
    </dgm:pt>
    <dgm:pt modelId="{2488ACCB-3501-4624-96C9-E62FFF651F97}" type="pres">
      <dgm:prSet presAssocID="{B84026DE-A11A-4E7D-8558-2B77E74E6EAB}" presName="accent_6" presStyleCnt="0"/>
      <dgm:spPr/>
    </dgm:pt>
    <dgm:pt modelId="{482104CB-B930-42D1-A6A1-B45CC5BABB9E}" type="pres">
      <dgm:prSet presAssocID="{B84026DE-A11A-4E7D-8558-2B77E74E6EAB}" presName="accentRepeatNode" presStyleLbl="solidFgAcc1" presStyleIdx="5" presStyleCnt="6"/>
      <dgm:spPr/>
    </dgm:pt>
  </dgm:ptLst>
  <dgm:cxnLst>
    <dgm:cxn modelId="{3C0EAAFF-0FA1-4D27-88BC-654E168AD895}" type="presOf" srcId="{F99AD3A6-D2F2-4CC9-8B95-E12124A787EA}" destId="{D39E98BA-85F8-4E9F-B2F8-DBDD82ED9029}" srcOrd="0" destOrd="0" presId="urn:microsoft.com/office/officeart/2008/layout/VerticalCurvedList"/>
    <dgm:cxn modelId="{43FFED2A-9207-4F3E-9D62-B3A3A4DDC037}" type="presOf" srcId="{76DF5CC8-5689-4BB5-B90D-F66707E990B0}" destId="{3D2DE11F-A14B-430E-BA83-A9FE69A5CE7C}" srcOrd="0" destOrd="0" presId="urn:microsoft.com/office/officeart/2008/layout/VerticalCurvedList"/>
    <dgm:cxn modelId="{22AB6B1F-6ADB-4146-A685-4E692796E98C}" type="presOf" srcId="{EED5DB98-0C34-4510-B9CB-0E9DEEE21282}" destId="{7023635E-16E6-45E0-AF70-989D05BEE30C}" srcOrd="0" destOrd="0" presId="urn:microsoft.com/office/officeart/2008/layout/VerticalCurvedList"/>
    <dgm:cxn modelId="{A593CAF8-7859-484E-ADD1-5D53F66AF687}" srcId="{5D26828F-2058-477F-8BAC-62F8DCA182D5}" destId="{7E064B63-B356-4641-B8E4-F8C3714C9A69}" srcOrd="3" destOrd="0" parTransId="{73379804-337E-4A19-BF2D-E92F798DA50A}" sibTransId="{56C1B382-CF6C-4573-A64B-2B5FB9880744}"/>
    <dgm:cxn modelId="{34EBA122-5A89-49E0-81F5-8FD2F9A3CCC0}" type="presOf" srcId="{5D26828F-2058-477F-8BAC-62F8DCA182D5}" destId="{05F2F0B2-A40A-4DF3-9D97-8429BE498939}" srcOrd="0" destOrd="0" presId="urn:microsoft.com/office/officeart/2008/layout/VerticalCurvedList"/>
    <dgm:cxn modelId="{F98D4CE2-0D6F-43A6-85FE-B1FC634C1221}" srcId="{5D26828F-2058-477F-8BAC-62F8DCA182D5}" destId="{EED5DB98-0C34-4510-B9CB-0E9DEEE21282}" srcOrd="2" destOrd="0" parTransId="{06DE0DE2-D166-4206-8CD7-F36EA77644D5}" sibTransId="{801C937E-AEF0-4A38-A838-CBC04880EB48}"/>
    <dgm:cxn modelId="{A35300DF-2353-4CCA-A300-B36ADFCE9CFC}" type="presOf" srcId="{B84026DE-A11A-4E7D-8558-2B77E74E6EAB}" destId="{774C2924-53C8-460B-B49F-1FEC312E1AB8}" srcOrd="0" destOrd="0" presId="urn:microsoft.com/office/officeart/2008/layout/VerticalCurvedList"/>
    <dgm:cxn modelId="{ECE8C254-BB8C-4927-9173-6D83E996C9F8}" srcId="{5D26828F-2058-477F-8BAC-62F8DCA182D5}" destId="{F99AD3A6-D2F2-4CC9-8B95-E12124A787EA}" srcOrd="1" destOrd="0" parTransId="{64A0C413-0810-4985-AE18-DEBCAB5A291C}" sibTransId="{65A67566-617E-4C91-AF52-497A4B3522AB}"/>
    <dgm:cxn modelId="{DFB7E4F6-9BC6-4FE3-BA44-E51DF9778414}" srcId="{5D26828F-2058-477F-8BAC-62F8DCA182D5}" destId="{1AA126B7-E356-408F-9B3F-458F80FD76ED}" srcOrd="4" destOrd="0" parTransId="{B3A27EC5-51CE-460B-ACE6-88014516C366}" sibTransId="{2D1A241C-F3E6-4264-888E-C7C9C05C82A2}"/>
    <dgm:cxn modelId="{43EE1C92-D6D9-4D16-B31E-11927B667C5B}" srcId="{5D26828F-2058-477F-8BAC-62F8DCA182D5}" destId="{B84026DE-A11A-4E7D-8558-2B77E74E6EAB}" srcOrd="5" destOrd="0" parTransId="{A2BA2890-F3C2-4E0F-A031-CDBD6154AFAB}" sibTransId="{AA9BEE5E-B004-46D0-B2CF-671997E8BDFD}"/>
    <dgm:cxn modelId="{F10FAFBD-7CE5-4FF5-BF5C-4879CF8B8556}" type="presOf" srcId="{1AA126B7-E356-408F-9B3F-458F80FD76ED}" destId="{43C3EC45-1021-4853-B318-5C601D991109}" srcOrd="0" destOrd="0" presId="urn:microsoft.com/office/officeart/2008/layout/VerticalCurvedList"/>
    <dgm:cxn modelId="{65F5DE5C-6189-4FA6-B0FF-3284BFCF8C95}" srcId="{5D26828F-2058-477F-8BAC-62F8DCA182D5}" destId="{49CA3896-171B-49C2-90CC-786B79D4080F}" srcOrd="0" destOrd="0" parTransId="{B7F7B0A7-3A6F-421C-920C-530F72D9A007}" sibTransId="{76DF5CC8-5689-4BB5-B90D-F66707E990B0}"/>
    <dgm:cxn modelId="{6B8E113B-EE4E-4F78-B5AF-FBA49BD213BD}" type="presOf" srcId="{7E064B63-B356-4641-B8E4-F8C3714C9A69}" destId="{D9F77981-4365-4F09-9D8D-8C6C8B6BDBE6}" srcOrd="0" destOrd="0" presId="urn:microsoft.com/office/officeart/2008/layout/VerticalCurvedList"/>
    <dgm:cxn modelId="{60F4FED4-984A-4B00-BF43-24C9F6DA25AB}" type="presOf" srcId="{49CA3896-171B-49C2-90CC-786B79D4080F}" destId="{2218302B-F2A9-493F-B2C0-1A8A11815C40}" srcOrd="0" destOrd="0" presId="urn:microsoft.com/office/officeart/2008/layout/VerticalCurvedList"/>
    <dgm:cxn modelId="{19659679-EFE3-459C-A6DF-D73AB57724ED}" type="presParOf" srcId="{05F2F0B2-A40A-4DF3-9D97-8429BE498939}" destId="{41E11AC8-4B70-4CC4-B81E-819C7820F9B1}" srcOrd="0" destOrd="0" presId="urn:microsoft.com/office/officeart/2008/layout/VerticalCurvedList"/>
    <dgm:cxn modelId="{DEB362EF-500C-4FAA-BD90-525AFAF1586F}" type="presParOf" srcId="{41E11AC8-4B70-4CC4-B81E-819C7820F9B1}" destId="{BD37B874-7A57-4A08-8937-D6146426FB9B}" srcOrd="0" destOrd="0" presId="urn:microsoft.com/office/officeart/2008/layout/VerticalCurvedList"/>
    <dgm:cxn modelId="{0B908F96-6AA1-46AB-97B4-B5AE6C541572}" type="presParOf" srcId="{BD37B874-7A57-4A08-8937-D6146426FB9B}" destId="{9F9B14C6-2666-4C9C-8D01-CF14605AAAB9}" srcOrd="0" destOrd="0" presId="urn:microsoft.com/office/officeart/2008/layout/VerticalCurvedList"/>
    <dgm:cxn modelId="{F1EDA119-C9A4-4A21-BC59-14332A31FCAC}" type="presParOf" srcId="{BD37B874-7A57-4A08-8937-D6146426FB9B}" destId="{3D2DE11F-A14B-430E-BA83-A9FE69A5CE7C}" srcOrd="1" destOrd="0" presId="urn:microsoft.com/office/officeart/2008/layout/VerticalCurvedList"/>
    <dgm:cxn modelId="{E981AA54-AEF1-43B4-A395-93BD6B2CF135}" type="presParOf" srcId="{BD37B874-7A57-4A08-8937-D6146426FB9B}" destId="{9B9699C1-7FC7-4867-8208-C89E4747A967}" srcOrd="2" destOrd="0" presId="urn:microsoft.com/office/officeart/2008/layout/VerticalCurvedList"/>
    <dgm:cxn modelId="{523F233D-97A0-4DD9-AEC2-7CFCB4B1A18E}" type="presParOf" srcId="{BD37B874-7A57-4A08-8937-D6146426FB9B}" destId="{61EA0F9D-B811-47F1-B716-B97552009398}" srcOrd="3" destOrd="0" presId="urn:microsoft.com/office/officeart/2008/layout/VerticalCurvedList"/>
    <dgm:cxn modelId="{89214C0A-210F-4F96-B8D7-62719CEDCD93}" type="presParOf" srcId="{41E11AC8-4B70-4CC4-B81E-819C7820F9B1}" destId="{2218302B-F2A9-493F-B2C0-1A8A11815C40}" srcOrd="1" destOrd="0" presId="urn:microsoft.com/office/officeart/2008/layout/VerticalCurvedList"/>
    <dgm:cxn modelId="{8700DEB5-DF90-4FFD-B501-ACABAD32B16B}" type="presParOf" srcId="{41E11AC8-4B70-4CC4-B81E-819C7820F9B1}" destId="{9DE821E5-9A16-44AB-8BBD-FE5C1E73F8C3}" srcOrd="2" destOrd="0" presId="urn:microsoft.com/office/officeart/2008/layout/VerticalCurvedList"/>
    <dgm:cxn modelId="{64D7B6B4-594D-41FE-B768-6AC47A5CC238}" type="presParOf" srcId="{9DE821E5-9A16-44AB-8BBD-FE5C1E73F8C3}" destId="{18C356F5-7951-44F3-88AA-4E06484622B1}" srcOrd="0" destOrd="0" presId="urn:microsoft.com/office/officeart/2008/layout/VerticalCurvedList"/>
    <dgm:cxn modelId="{87164171-108B-4F7A-B19E-0FDD75409272}" type="presParOf" srcId="{41E11AC8-4B70-4CC4-B81E-819C7820F9B1}" destId="{D39E98BA-85F8-4E9F-B2F8-DBDD82ED9029}" srcOrd="3" destOrd="0" presId="urn:microsoft.com/office/officeart/2008/layout/VerticalCurvedList"/>
    <dgm:cxn modelId="{B7746096-7467-43B3-8E77-1F4430FA7CF3}" type="presParOf" srcId="{41E11AC8-4B70-4CC4-B81E-819C7820F9B1}" destId="{C0CE8563-E16F-4DBC-B2EA-992FA28D40AD}" srcOrd="4" destOrd="0" presId="urn:microsoft.com/office/officeart/2008/layout/VerticalCurvedList"/>
    <dgm:cxn modelId="{75D65A6B-FAE3-4B95-8E4D-A9F8EEAAD037}" type="presParOf" srcId="{C0CE8563-E16F-4DBC-B2EA-992FA28D40AD}" destId="{C6428919-44FD-4A2E-88AE-05393D80253D}" srcOrd="0" destOrd="0" presId="urn:microsoft.com/office/officeart/2008/layout/VerticalCurvedList"/>
    <dgm:cxn modelId="{9C578A7A-8EF0-4D7A-BB19-781709DFE6BF}" type="presParOf" srcId="{41E11AC8-4B70-4CC4-B81E-819C7820F9B1}" destId="{7023635E-16E6-45E0-AF70-989D05BEE30C}" srcOrd="5" destOrd="0" presId="urn:microsoft.com/office/officeart/2008/layout/VerticalCurvedList"/>
    <dgm:cxn modelId="{3488B6B3-5B44-40F6-8E6C-B852536DFC6B}" type="presParOf" srcId="{41E11AC8-4B70-4CC4-B81E-819C7820F9B1}" destId="{5B6E346E-DD7B-4BCD-A6FA-DC04F768E7F3}" srcOrd="6" destOrd="0" presId="urn:microsoft.com/office/officeart/2008/layout/VerticalCurvedList"/>
    <dgm:cxn modelId="{0AF09927-A64E-438B-97FC-B8C58E5B6883}" type="presParOf" srcId="{5B6E346E-DD7B-4BCD-A6FA-DC04F768E7F3}" destId="{4ABB03AE-C63C-4097-B6D3-9C535E99D1FB}" srcOrd="0" destOrd="0" presId="urn:microsoft.com/office/officeart/2008/layout/VerticalCurvedList"/>
    <dgm:cxn modelId="{C41851A4-D5B4-41BF-8FA4-85FADD99BA00}" type="presParOf" srcId="{41E11AC8-4B70-4CC4-B81E-819C7820F9B1}" destId="{D9F77981-4365-4F09-9D8D-8C6C8B6BDBE6}" srcOrd="7" destOrd="0" presId="urn:microsoft.com/office/officeart/2008/layout/VerticalCurvedList"/>
    <dgm:cxn modelId="{0742A1DC-FC1E-43F7-A7C7-105671F1C77D}" type="presParOf" srcId="{41E11AC8-4B70-4CC4-B81E-819C7820F9B1}" destId="{AB2EEAFB-FAC3-4A02-B343-7B1EEF83DD30}" srcOrd="8" destOrd="0" presId="urn:microsoft.com/office/officeart/2008/layout/VerticalCurvedList"/>
    <dgm:cxn modelId="{E3764267-9DCD-4C22-ACC2-08711FBF8690}" type="presParOf" srcId="{AB2EEAFB-FAC3-4A02-B343-7B1EEF83DD30}" destId="{FA816618-3E7C-47F2-A737-2D1E5FAD52AC}" srcOrd="0" destOrd="0" presId="urn:microsoft.com/office/officeart/2008/layout/VerticalCurvedList"/>
    <dgm:cxn modelId="{8BB90C9B-15EA-4F1E-ADA2-84D8069B6D57}" type="presParOf" srcId="{41E11AC8-4B70-4CC4-B81E-819C7820F9B1}" destId="{43C3EC45-1021-4853-B318-5C601D991109}" srcOrd="9" destOrd="0" presId="urn:microsoft.com/office/officeart/2008/layout/VerticalCurvedList"/>
    <dgm:cxn modelId="{329AA95E-3791-472F-A4C8-E3CEA0892899}" type="presParOf" srcId="{41E11AC8-4B70-4CC4-B81E-819C7820F9B1}" destId="{7D85E626-6387-4448-BA82-FD3F164182D8}" srcOrd="10" destOrd="0" presId="urn:microsoft.com/office/officeart/2008/layout/VerticalCurvedList"/>
    <dgm:cxn modelId="{2D4C1D9E-01E6-4CB4-B2B8-86990F238E73}" type="presParOf" srcId="{7D85E626-6387-4448-BA82-FD3F164182D8}" destId="{2C2103F3-C69C-4FF4-937D-4955B64948D2}" srcOrd="0" destOrd="0" presId="urn:microsoft.com/office/officeart/2008/layout/VerticalCurvedList"/>
    <dgm:cxn modelId="{2C787197-CEBA-4DC6-A0B3-1A088B9ADBD2}" type="presParOf" srcId="{41E11AC8-4B70-4CC4-B81E-819C7820F9B1}" destId="{774C2924-53C8-460B-B49F-1FEC312E1AB8}" srcOrd="11" destOrd="0" presId="urn:microsoft.com/office/officeart/2008/layout/VerticalCurvedList"/>
    <dgm:cxn modelId="{D85355DA-5A6C-4A56-98A1-0AE862B49EAA}" type="presParOf" srcId="{41E11AC8-4B70-4CC4-B81E-819C7820F9B1}" destId="{2488ACCB-3501-4624-96C9-E62FFF651F97}" srcOrd="12" destOrd="0" presId="urn:microsoft.com/office/officeart/2008/layout/VerticalCurvedList"/>
    <dgm:cxn modelId="{23F5726F-247C-42AC-845E-5621587E73D7}" type="presParOf" srcId="{2488ACCB-3501-4624-96C9-E62FFF651F97}" destId="{482104CB-B930-42D1-A6A1-B45CC5BABB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3BD130-F739-4E7C-AF91-80E2ADC3F1E0}"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tr-TR"/>
        </a:p>
      </dgm:t>
    </dgm:pt>
    <dgm:pt modelId="{90CC0401-0E9A-47D3-8334-136329BDB8BB}">
      <dgm:prSet phldrT="[Metin]"/>
      <dgm:spPr/>
      <dgm:t>
        <a:bodyPr/>
        <a:lstStyle/>
        <a:p>
          <a:r>
            <a:rPr lang="tr-TR" b="1"/>
            <a:t>İhtiyaç duyulan bilgi ve belgelere erişim mümkün olamaz.</a:t>
          </a:r>
        </a:p>
      </dgm:t>
    </dgm:pt>
    <dgm:pt modelId="{5FBBE766-43E1-451E-BD90-82D12DD30A84}" type="parTrans" cxnId="{AD31A742-F376-414C-AD04-60FA7014BE47}">
      <dgm:prSet/>
      <dgm:spPr/>
      <dgm:t>
        <a:bodyPr/>
        <a:lstStyle/>
        <a:p>
          <a:endParaRPr lang="tr-TR"/>
        </a:p>
      </dgm:t>
    </dgm:pt>
    <dgm:pt modelId="{04AA6DC6-245C-4D86-B3C4-531EBFE2DA67}" type="sibTrans" cxnId="{AD31A742-F376-414C-AD04-60FA7014BE47}">
      <dgm:prSet/>
      <dgm:spPr/>
      <dgm:t>
        <a:bodyPr/>
        <a:lstStyle/>
        <a:p>
          <a:endParaRPr lang="tr-TR"/>
        </a:p>
      </dgm:t>
    </dgm:pt>
    <dgm:pt modelId="{4D9F0CE6-B3E1-4FD1-9FF3-01AF68E20EDD}">
      <dgm:prSet phldrT="[Metin]"/>
      <dgm:spPr/>
      <dgm:t>
        <a:bodyPr/>
        <a:lstStyle/>
        <a:p>
          <a:r>
            <a:rPr lang="tr-TR" b="1"/>
            <a:t>Bilgi ve belgelere ulaşılamaması birey ve kurumların hak kaybına uğramasına neden olabilir.</a:t>
          </a:r>
        </a:p>
      </dgm:t>
    </dgm:pt>
    <dgm:pt modelId="{BC654CF3-7C5B-4F59-AAC5-2AD924442130}" type="parTrans" cxnId="{212D8D74-B396-4D07-9B3A-65D3AEB2685D}">
      <dgm:prSet/>
      <dgm:spPr/>
      <dgm:t>
        <a:bodyPr/>
        <a:lstStyle/>
        <a:p>
          <a:endParaRPr lang="tr-TR"/>
        </a:p>
      </dgm:t>
    </dgm:pt>
    <dgm:pt modelId="{933B1B9D-0AA5-4F0D-88F8-50191EB601EC}" type="sibTrans" cxnId="{212D8D74-B396-4D07-9B3A-65D3AEB2685D}">
      <dgm:prSet/>
      <dgm:spPr/>
      <dgm:t>
        <a:bodyPr/>
        <a:lstStyle/>
        <a:p>
          <a:endParaRPr lang="tr-TR"/>
        </a:p>
      </dgm:t>
    </dgm:pt>
    <dgm:pt modelId="{F257DA10-E3D6-40EE-8C7B-4F41E92FADDC}">
      <dgm:prSet phldrT="[Metin]"/>
      <dgm:spPr/>
      <dgm:t>
        <a:bodyPr/>
        <a:lstStyle/>
        <a:p>
          <a:r>
            <a:rPr lang="tr-TR" b="1"/>
            <a:t>Bilgi ve belge alt yapı eksikliği iş ve işlemlere de aynı oranda etki ederek, verimliliği azaltır.</a:t>
          </a:r>
        </a:p>
      </dgm:t>
    </dgm:pt>
    <dgm:pt modelId="{A9E2278E-9B26-44AD-9ECE-497DC192DEF4}" type="parTrans" cxnId="{5BF4F13C-B522-403E-A052-05769BE4B75A}">
      <dgm:prSet/>
      <dgm:spPr/>
      <dgm:t>
        <a:bodyPr/>
        <a:lstStyle/>
        <a:p>
          <a:endParaRPr lang="tr-TR"/>
        </a:p>
      </dgm:t>
    </dgm:pt>
    <dgm:pt modelId="{F19E3156-0BC6-4198-9EDE-FCF64D32D0D1}" type="sibTrans" cxnId="{5BF4F13C-B522-403E-A052-05769BE4B75A}">
      <dgm:prSet/>
      <dgm:spPr/>
      <dgm:t>
        <a:bodyPr/>
        <a:lstStyle/>
        <a:p>
          <a:endParaRPr lang="tr-TR"/>
        </a:p>
      </dgm:t>
    </dgm:pt>
    <dgm:pt modelId="{1BE976E0-094A-43C6-8553-09D41B99536F}" type="pres">
      <dgm:prSet presAssocID="{D63BD130-F739-4E7C-AF91-80E2ADC3F1E0}" presName="Name0" presStyleCnt="0">
        <dgm:presLayoutVars>
          <dgm:dir/>
          <dgm:resizeHandles val="exact"/>
        </dgm:presLayoutVars>
      </dgm:prSet>
      <dgm:spPr/>
      <dgm:t>
        <a:bodyPr/>
        <a:lstStyle/>
        <a:p>
          <a:endParaRPr lang="tr-TR"/>
        </a:p>
      </dgm:t>
    </dgm:pt>
    <dgm:pt modelId="{01EE74A9-2805-4540-B918-A8C8277E7D4F}" type="pres">
      <dgm:prSet presAssocID="{D63BD130-F739-4E7C-AF91-80E2ADC3F1E0}" presName="cycle" presStyleCnt="0"/>
      <dgm:spPr/>
      <dgm:t>
        <a:bodyPr/>
        <a:lstStyle/>
        <a:p>
          <a:endParaRPr lang="tr-TR"/>
        </a:p>
      </dgm:t>
    </dgm:pt>
    <dgm:pt modelId="{861C6303-046B-489C-994F-3C4D9DC17A25}" type="pres">
      <dgm:prSet presAssocID="{90CC0401-0E9A-47D3-8334-136329BDB8BB}" presName="nodeFirstNode" presStyleLbl="node1" presStyleIdx="0" presStyleCnt="3">
        <dgm:presLayoutVars>
          <dgm:bulletEnabled val="1"/>
        </dgm:presLayoutVars>
      </dgm:prSet>
      <dgm:spPr/>
      <dgm:t>
        <a:bodyPr/>
        <a:lstStyle/>
        <a:p>
          <a:endParaRPr lang="tr-TR"/>
        </a:p>
      </dgm:t>
    </dgm:pt>
    <dgm:pt modelId="{CDE7C250-4194-4DEC-B9DE-4FF8FF496029}" type="pres">
      <dgm:prSet presAssocID="{04AA6DC6-245C-4D86-B3C4-531EBFE2DA67}" presName="sibTransFirstNode" presStyleLbl="bgShp" presStyleIdx="0" presStyleCnt="1"/>
      <dgm:spPr/>
      <dgm:t>
        <a:bodyPr/>
        <a:lstStyle/>
        <a:p>
          <a:endParaRPr lang="tr-TR"/>
        </a:p>
      </dgm:t>
    </dgm:pt>
    <dgm:pt modelId="{069D0AE7-7541-410A-8E2A-68E380DED193}" type="pres">
      <dgm:prSet presAssocID="{4D9F0CE6-B3E1-4FD1-9FF3-01AF68E20EDD}" presName="nodeFollowingNodes" presStyleLbl="node1" presStyleIdx="1" presStyleCnt="3">
        <dgm:presLayoutVars>
          <dgm:bulletEnabled val="1"/>
        </dgm:presLayoutVars>
      </dgm:prSet>
      <dgm:spPr/>
      <dgm:t>
        <a:bodyPr/>
        <a:lstStyle/>
        <a:p>
          <a:endParaRPr lang="tr-TR"/>
        </a:p>
      </dgm:t>
    </dgm:pt>
    <dgm:pt modelId="{830F3134-7C80-4C6E-870F-438A7886FB97}" type="pres">
      <dgm:prSet presAssocID="{F257DA10-E3D6-40EE-8C7B-4F41E92FADDC}" presName="nodeFollowingNodes" presStyleLbl="node1" presStyleIdx="2" presStyleCnt="3">
        <dgm:presLayoutVars>
          <dgm:bulletEnabled val="1"/>
        </dgm:presLayoutVars>
      </dgm:prSet>
      <dgm:spPr/>
      <dgm:t>
        <a:bodyPr/>
        <a:lstStyle/>
        <a:p>
          <a:endParaRPr lang="tr-TR"/>
        </a:p>
      </dgm:t>
    </dgm:pt>
  </dgm:ptLst>
  <dgm:cxnLst>
    <dgm:cxn modelId="{AD31A742-F376-414C-AD04-60FA7014BE47}" srcId="{D63BD130-F739-4E7C-AF91-80E2ADC3F1E0}" destId="{90CC0401-0E9A-47D3-8334-136329BDB8BB}" srcOrd="0" destOrd="0" parTransId="{5FBBE766-43E1-451E-BD90-82D12DD30A84}" sibTransId="{04AA6DC6-245C-4D86-B3C4-531EBFE2DA67}"/>
    <dgm:cxn modelId="{C5665558-5466-441F-A690-D563323F8544}" type="presOf" srcId="{D63BD130-F739-4E7C-AF91-80E2ADC3F1E0}" destId="{1BE976E0-094A-43C6-8553-09D41B99536F}" srcOrd="0" destOrd="0" presId="urn:microsoft.com/office/officeart/2005/8/layout/cycle3"/>
    <dgm:cxn modelId="{212D8D74-B396-4D07-9B3A-65D3AEB2685D}" srcId="{D63BD130-F739-4E7C-AF91-80E2ADC3F1E0}" destId="{4D9F0CE6-B3E1-4FD1-9FF3-01AF68E20EDD}" srcOrd="1" destOrd="0" parTransId="{BC654CF3-7C5B-4F59-AAC5-2AD924442130}" sibTransId="{933B1B9D-0AA5-4F0D-88F8-50191EB601EC}"/>
    <dgm:cxn modelId="{BF8A11C2-571F-4D16-982E-2E42EF287C5A}" type="presOf" srcId="{90CC0401-0E9A-47D3-8334-136329BDB8BB}" destId="{861C6303-046B-489C-994F-3C4D9DC17A25}" srcOrd="0" destOrd="0" presId="urn:microsoft.com/office/officeart/2005/8/layout/cycle3"/>
    <dgm:cxn modelId="{5BF4F13C-B522-403E-A052-05769BE4B75A}" srcId="{D63BD130-F739-4E7C-AF91-80E2ADC3F1E0}" destId="{F257DA10-E3D6-40EE-8C7B-4F41E92FADDC}" srcOrd="2" destOrd="0" parTransId="{A9E2278E-9B26-44AD-9ECE-497DC192DEF4}" sibTransId="{F19E3156-0BC6-4198-9EDE-FCF64D32D0D1}"/>
    <dgm:cxn modelId="{4787D4B0-8449-412A-BBBE-26C9EAC47DBC}" type="presOf" srcId="{4D9F0CE6-B3E1-4FD1-9FF3-01AF68E20EDD}" destId="{069D0AE7-7541-410A-8E2A-68E380DED193}" srcOrd="0" destOrd="0" presId="urn:microsoft.com/office/officeart/2005/8/layout/cycle3"/>
    <dgm:cxn modelId="{CAD4E477-56BC-44F8-9C7B-A2B5787A21B5}" type="presOf" srcId="{04AA6DC6-245C-4D86-B3C4-531EBFE2DA67}" destId="{CDE7C250-4194-4DEC-B9DE-4FF8FF496029}" srcOrd="0" destOrd="0" presId="urn:microsoft.com/office/officeart/2005/8/layout/cycle3"/>
    <dgm:cxn modelId="{AB9893D3-1901-456C-950F-DEF104DC6268}" type="presOf" srcId="{F257DA10-E3D6-40EE-8C7B-4F41E92FADDC}" destId="{830F3134-7C80-4C6E-870F-438A7886FB97}" srcOrd="0" destOrd="0" presId="urn:microsoft.com/office/officeart/2005/8/layout/cycle3"/>
    <dgm:cxn modelId="{D787B723-99B5-4D7C-B6F8-982EB900D3B5}" type="presParOf" srcId="{1BE976E0-094A-43C6-8553-09D41B99536F}" destId="{01EE74A9-2805-4540-B918-A8C8277E7D4F}" srcOrd="0" destOrd="0" presId="urn:microsoft.com/office/officeart/2005/8/layout/cycle3"/>
    <dgm:cxn modelId="{6AF2EC26-99FD-4757-B8FC-801CBDB9D77F}" type="presParOf" srcId="{01EE74A9-2805-4540-B918-A8C8277E7D4F}" destId="{861C6303-046B-489C-994F-3C4D9DC17A25}" srcOrd="0" destOrd="0" presId="urn:microsoft.com/office/officeart/2005/8/layout/cycle3"/>
    <dgm:cxn modelId="{35F2F1E2-79DD-4D74-BDBB-E5401C3AFF63}" type="presParOf" srcId="{01EE74A9-2805-4540-B918-A8C8277E7D4F}" destId="{CDE7C250-4194-4DEC-B9DE-4FF8FF496029}" srcOrd="1" destOrd="0" presId="urn:microsoft.com/office/officeart/2005/8/layout/cycle3"/>
    <dgm:cxn modelId="{ACA914DC-266E-4137-B43E-5AF810107B0C}" type="presParOf" srcId="{01EE74A9-2805-4540-B918-A8C8277E7D4F}" destId="{069D0AE7-7541-410A-8E2A-68E380DED193}" srcOrd="2" destOrd="0" presId="urn:microsoft.com/office/officeart/2005/8/layout/cycle3"/>
    <dgm:cxn modelId="{95871DAB-88B9-4F38-A31E-449998008DB3}" type="presParOf" srcId="{01EE74A9-2805-4540-B918-A8C8277E7D4F}" destId="{830F3134-7C80-4C6E-870F-438A7886FB97}" srcOrd="3" destOrd="0" presId="urn:microsoft.com/office/officeart/2005/8/layout/cycle3"/>
  </dgm:cxnLst>
  <dgm:bg>
    <a:solidFill>
      <a:schemeClr val="accent2">
        <a:lumMod val="40000"/>
        <a:lumOff val="60000"/>
      </a:schemeClr>
    </a:solidFill>
  </dgm:bg>
  <dgm:whole>
    <a:ln w="76200">
      <a:solidFill>
        <a:schemeClr val="accent5">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3BD130-F739-4E7C-AF91-80E2ADC3F1E0}"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tr-TR"/>
        </a:p>
      </dgm:t>
    </dgm:pt>
    <dgm:pt modelId="{90CC0401-0E9A-47D3-8334-136329BDB8BB}">
      <dgm:prSet phldrT="[Metin]"/>
      <dgm:spPr/>
      <dgm:t>
        <a:bodyPr/>
        <a:lstStyle/>
        <a:p>
          <a:r>
            <a:rPr lang="tr-TR" b="1"/>
            <a:t>Kurumun ve toplum hafızasının yok olmasına sebebiyet verir.</a:t>
          </a:r>
        </a:p>
      </dgm:t>
    </dgm:pt>
    <dgm:pt modelId="{5FBBE766-43E1-451E-BD90-82D12DD30A84}" type="parTrans" cxnId="{AD31A742-F376-414C-AD04-60FA7014BE47}">
      <dgm:prSet/>
      <dgm:spPr/>
      <dgm:t>
        <a:bodyPr/>
        <a:lstStyle/>
        <a:p>
          <a:endParaRPr lang="tr-TR"/>
        </a:p>
      </dgm:t>
    </dgm:pt>
    <dgm:pt modelId="{04AA6DC6-245C-4D86-B3C4-531EBFE2DA67}" type="sibTrans" cxnId="{AD31A742-F376-414C-AD04-60FA7014BE47}">
      <dgm:prSet/>
      <dgm:spPr/>
      <dgm:t>
        <a:bodyPr/>
        <a:lstStyle/>
        <a:p>
          <a:endParaRPr lang="tr-TR"/>
        </a:p>
      </dgm:t>
    </dgm:pt>
    <dgm:pt modelId="{4D9F0CE6-B3E1-4FD1-9FF3-01AF68E20EDD}">
      <dgm:prSet phldrT="[Metin]"/>
      <dgm:spPr/>
      <dgm:t>
        <a:bodyPr/>
        <a:lstStyle/>
        <a:p>
          <a:r>
            <a:rPr lang="tr-TR" b="1"/>
            <a:t>Tarihi ve kültürel değerlerimizin yok olmasına sebep olur.</a:t>
          </a:r>
        </a:p>
      </dgm:t>
    </dgm:pt>
    <dgm:pt modelId="{BC654CF3-7C5B-4F59-AAC5-2AD924442130}" type="parTrans" cxnId="{212D8D74-B396-4D07-9B3A-65D3AEB2685D}">
      <dgm:prSet/>
      <dgm:spPr/>
      <dgm:t>
        <a:bodyPr/>
        <a:lstStyle/>
        <a:p>
          <a:endParaRPr lang="tr-TR"/>
        </a:p>
      </dgm:t>
    </dgm:pt>
    <dgm:pt modelId="{933B1B9D-0AA5-4F0D-88F8-50191EB601EC}" type="sibTrans" cxnId="{212D8D74-B396-4D07-9B3A-65D3AEB2685D}">
      <dgm:prSet/>
      <dgm:spPr/>
      <dgm:t>
        <a:bodyPr/>
        <a:lstStyle/>
        <a:p>
          <a:endParaRPr lang="tr-TR"/>
        </a:p>
      </dgm:t>
    </dgm:pt>
    <dgm:pt modelId="{F257DA10-E3D6-40EE-8C7B-4F41E92FADDC}">
      <dgm:prSet phldrT="[Metin]"/>
      <dgm:spPr/>
      <dgm:t>
        <a:bodyPr/>
        <a:lstStyle/>
        <a:p>
          <a:r>
            <a:rPr lang="tr-TR" b="1"/>
            <a:t>Arşiv iş ve işlemlerinin, arşiv mevzuatına uygun bir şekilde yürütülebilmesi imkanını ortadan kaldırır.</a:t>
          </a:r>
        </a:p>
      </dgm:t>
    </dgm:pt>
    <dgm:pt modelId="{A9E2278E-9B26-44AD-9ECE-497DC192DEF4}" type="parTrans" cxnId="{5BF4F13C-B522-403E-A052-05769BE4B75A}">
      <dgm:prSet/>
      <dgm:spPr/>
      <dgm:t>
        <a:bodyPr/>
        <a:lstStyle/>
        <a:p>
          <a:endParaRPr lang="tr-TR"/>
        </a:p>
      </dgm:t>
    </dgm:pt>
    <dgm:pt modelId="{F19E3156-0BC6-4198-9EDE-FCF64D32D0D1}" type="sibTrans" cxnId="{5BF4F13C-B522-403E-A052-05769BE4B75A}">
      <dgm:prSet/>
      <dgm:spPr/>
      <dgm:t>
        <a:bodyPr/>
        <a:lstStyle/>
        <a:p>
          <a:endParaRPr lang="tr-TR"/>
        </a:p>
      </dgm:t>
    </dgm:pt>
    <dgm:pt modelId="{1BE976E0-094A-43C6-8553-09D41B99536F}" type="pres">
      <dgm:prSet presAssocID="{D63BD130-F739-4E7C-AF91-80E2ADC3F1E0}" presName="Name0" presStyleCnt="0">
        <dgm:presLayoutVars>
          <dgm:dir/>
          <dgm:resizeHandles val="exact"/>
        </dgm:presLayoutVars>
      </dgm:prSet>
      <dgm:spPr/>
      <dgm:t>
        <a:bodyPr/>
        <a:lstStyle/>
        <a:p>
          <a:endParaRPr lang="tr-TR"/>
        </a:p>
      </dgm:t>
    </dgm:pt>
    <dgm:pt modelId="{01EE74A9-2805-4540-B918-A8C8277E7D4F}" type="pres">
      <dgm:prSet presAssocID="{D63BD130-F739-4E7C-AF91-80E2ADC3F1E0}" presName="cycle" presStyleCnt="0"/>
      <dgm:spPr/>
      <dgm:t>
        <a:bodyPr/>
        <a:lstStyle/>
        <a:p>
          <a:endParaRPr lang="tr-TR"/>
        </a:p>
      </dgm:t>
    </dgm:pt>
    <dgm:pt modelId="{861C6303-046B-489C-994F-3C4D9DC17A25}" type="pres">
      <dgm:prSet presAssocID="{90CC0401-0E9A-47D3-8334-136329BDB8BB}" presName="nodeFirstNode" presStyleLbl="node1" presStyleIdx="0" presStyleCnt="3">
        <dgm:presLayoutVars>
          <dgm:bulletEnabled val="1"/>
        </dgm:presLayoutVars>
      </dgm:prSet>
      <dgm:spPr/>
      <dgm:t>
        <a:bodyPr/>
        <a:lstStyle/>
        <a:p>
          <a:endParaRPr lang="tr-TR"/>
        </a:p>
      </dgm:t>
    </dgm:pt>
    <dgm:pt modelId="{CDE7C250-4194-4DEC-B9DE-4FF8FF496029}" type="pres">
      <dgm:prSet presAssocID="{04AA6DC6-245C-4D86-B3C4-531EBFE2DA67}" presName="sibTransFirstNode" presStyleLbl="bgShp" presStyleIdx="0" presStyleCnt="1"/>
      <dgm:spPr/>
      <dgm:t>
        <a:bodyPr/>
        <a:lstStyle/>
        <a:p>
          <a:endParaRPr lang="tr-TR"/>
        </a:p>
      </dgm:t>
    </dgm:pt>
    <dgm:pt modelId="{069D0AE7-7541-410A-8E2A-68E380DED193}" type="pres">
      <dgm:prSet presAssocID="{4D9F0CE6-B3E1-4FD1-9FF3-01AF68E20EDD}" presName="nodeFollowingNodes" presStyleLbl="node1" presStyleIdx="1" presStyleCnt="3">
        <dgm:presLayoutVars>
          <dgm:bulletEnabled val="1"/>
        </dgm:presLayoutVars>
      </dgm:prSet>
      <dgm:spPr/>
      <dgm:t>
        <a:bodyPr/>
        <a:lstStyle/>
        <a:p>
          <a:endParaRPr lang="tr-TR"/>
        </a:p>
      </dgm:t>
    </dgm:pt>
    <dgm:pt modelId="{830F3134-7C80-4C6E-870F-438A7886FB97}" type="pres">
      <dgm:prSet presAssocID="{F257DA10-E3D6-40EE-8C7B-4F41E92FADDC}" presName="nodeFollowingNodes" presStyleLbl="node1" presStyleIdx="2" presStyleCnt="3">
        <dgm:presLayoutVars>
          <dgm:bulletEnabled val="1"/>
        </dgm:presLayoutVars>
      </dgm:prSet>
      <dgm:spPr/>
      <dgm:t>
        <a:bodyPr/>
        <a:lstStyle/>
        <a:p>
          <a:endParaRPr lang="tr-TR"/>
        </a:p>
      </dgm:t>
    </dgm:pt>
  </dgm:ptLst>
  <dgm:cxnLst>
    <dgm:cxn modelId="{193CD673-44F3-46A9-95BF-1631F6744B92}" type="presOf" srcId="{90CC0401-0E9A-47D3-8334-136329BDB8BB}" destId="{861C6303-046B-489C-994F-3C4D9DC17A25}" srcOrd="0" destOrd="0" presId="urn:microsoft.com/office/officeart/2005/8/layout/cycle3"/>
    <dgm:cxn modelId="{AD31A742-F376-414C-AD04-60FA7014BE47}" srcId="{D63BD130-F739-4E7C-AF91-80E2ADC3F1E0}" destId="{90CC0401-0E9A-47D3-8334-136329BDB8BB}" srcOrd="0" destOrd="0" parTransId="{5FBBE766-43E1-451E-BD90-82D12DD30A84}" sibTransId="{04AA6DC6-245C-4D86-B3C4-531EBFE2DA67}"/>
    <dgm:cxn modelId="{1614EF19-4A52-4C37-8E55-186B7E9BF703}" type="presOf" srcId="{D63BD130-F739-4E7C-AF91-80E2ADC3F1E0}" destId="{1BE976E0-094A-43C6-8553-09D41B99536F}" srcOrd="0" destOrd="0" presId="urn:microsoft.com/office/officeart/2005/8/layout/cycle3"/>
    <dgm:cxn modelId="{605908DB-58B4-43D4-AD1E-0D7E82E8950D}" type="presOf" srcId="{04AA6DC6-245C-4D86-B3C4-531EBFE2DA67}" destId="{CDE7C250-4194-4DEC-B9DE-4FF8FF496029}" srcOrd="0" destOrd="0" presId="urn:microsoft.com/office/officeart/2005/8/layout/cycle3"/>
    <dgm:cxn modelId="{212D8D74-B396-4D07-9B3A-65D3AEB2685D}" srcId="{D63BD130-F739-4E7C-AF91-80E2ADC3F1E0}" destId="{4D9F0CE6-B3E1-4FD1-9FF3-01AF68E20EDD}" srcOrd="1" destOrd="0" parTransId="{BC654CF3-7C5B-4F59-AAC5-2AD924442130}" sibTransId="{933B1B9D-0AA5-4F0D-88F8-50191EB601EC}"/>
    <dgm:cxn modelId="{5BF4F13C-B522-403E-A052-05769BE4B75A}" srcId="{D63BD130-F739-4E7C-AF91-80E2ADC3F1E0}" destId="{F257DA10-E3D6-40EE-8C7B-4F41E92FADDC}" srcOrd="2" destOrd="0" parTransId="{A9E2278E-9B26-44AD-9ECE-497DC192DEF4}" sibTransId="{F19E3156-0BC6-4198-9EDE-FCF64D32D0D1}"/>
    <dgm:cxn modelId="{2B9004A5-6852-46EE-9F5B-42EEAD6D48F2}" type="presOf" srcId="{4D9F0CE6-B3E1-4FD1-9FF3-01AF68E20EDD}" destId="{069D0AE7-7541-410A-8E2A-68E380DED193}" srcOrd="0" destOrd="0" presId="urn:microsoft.com/office/officeart/2005/8/layout/cycle3"/>
    <dgm:cxn modelId="{6A0959D6-7D8B-4A3C-8152-E426BB122D54}" type="presOf" srcId="{F257DA10-E3D6-40EE-8C7B-4F41E92FADDC}" destId="{830F3134-7C80-4C6E-870F-438A7886FB97}" srcOrd="0" destOrd="0" presId="urn:microsoft.com/office/officeart/2005/8/layout/cycle3"/>
    <dgm:cxn modelId="{E5038017-D1EB-4AAA-9870-41BFD4570979}" type="presParOf" srcId="{1BE976E0-094A-43C6-8553-09D41B99536F}" destId="{01EE74A9-2805-4540-B918-A8C8277E7D4F}" srcOrd="0" destOrd="0" presId="urn:microsoft.com/office/officeart/2005/8/layout/cycle3"/>
    <dgm:cxn modelId="{4B62EAA9-7673-4282-A2B0-E334BEBCDE6E}" type="presParOf" srcId="{01EE74A9-2805-4540-B918-A8C8277E7D4F}" destId="{861C6303-046B-489C-994F-3C4D9DC17A25}" srcOrd="0" destOrd="0" presId="urn:microsoft.com/office/officeart/2005/8/layout/cycle3"/>
    <dgm:cxn modelId="{20936566-9BB8-4573-B0CE-94B44E6F8082}" type="presParOf" srcId="{01EE74A9-2805-4540-B918-A8C8277E7D4F}" destId="{CDE7C250-4194-4DEC-B9DE-4FF8FF496029}" srcOrd="1" destOrd="0" presId="urn:microsoft.com/office/officeart/2005/8/layout/cycle3"/>
    <dgm:cxn modelId="{FFBE4873-DC4C-49F6-B502-1855102A43E1}" type="presParOf" srcId="{01EE74A9-2805-4540-B918-A8C8277E7D4F}" destId="{069D0AE7-7541-410A-8E2A-68E380DED193}" srcOrd="2" destOrd="0" presId="urn:microsoft.com/office/officeart/2005/8/layout/cycle3"/>
    <dgm:cxn modelId="{CD36233B-C6AD-40FC-A7F0-E11FD51ADCF1}" type="presParOf" srcId="{01EE74A9-2805-4540-B918-A8C8277E7D4F}" destId="{830F3134-7C80-4C6E-870F-438A7886FB97}" srcOrd="3" destOrd="0" presId="urn:microsoft.com/office/officeart/2005/8/layout/cycle3"/>
  </dgm:cxnLst>
  <dgm:bg>
    <a:solidFill>
      <a:schemeClr val="accent2">
        <a:lumMod val="40000"/>
        <a:lumOff val="60000"/>
      </a:schemeClr>
    </a:solidFill>
  </dgm:bg>
  <dgm:whole>
    <a:ln w="76200">
      <a:solidFill>
        <a:schemeClr val="accent5">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112F28-DA74-4F1D-A389-74C82E409DC4}" type="doc">
      <dgm:prSet loTypeId="urn:microsoft.com/office/officeart/2005/8/layout/vProcess5" loCatId="process" qsTypeId="urn:microsoft.com/office/officeart/2005/8/quickstyle/simple3" qsCatId="simple" csTypeId="urn:microsoft.com/office/officeart/2005/8/colors/colorful5" csCatId="colorful"/>
      <dgm:spPr/>
      <dgm:t>
        <a:bodyPr/>
        <a:lstStyle/>
        <a:p>
          <a:endParaRPr lang="tr-TR"/>
        </a:p>
      </dgm:t>
    </dgm:pt>
    <dgm:pt modelId="{ED043BD3-6D9E-45BF-A868-C86B8BE4FB42}">
      <dgm:prSet/>
      <dgm:spPr/>
      <dgm:t>
        <a:bodyPr/>
        <a:lstStyle/>
        <a:p>
          <a:pPr rtl="0"/>
          <a:r>
            <a:rPr lang="tr-TR" smtClean="0"/>
            <a:t>Planda, faaliyetin adı altında</a:t>
          </a:r>
          <a:endParaRPr lang="tr-TR"/>
        </a:p>
      </dgm:t>
    </dgm:pt>
    <dgm:pt modelId="{BF2605D4-8BFE-4970-9C4A-294E1D66D3E8}" type="parTrans" cxnId="{7608E732-D5B2-4FE0-BCEA-375A2BF9551A}">
      <dgm:prSet/>
      <dgm:spPr/>
      <dgm:t>
        <a:bodyPr/>
        <a:lstStyle/>
        <a:p>
          <a:endParaRPr lang="tr-TR"/>
        </a:p>
      </dgm:t>
    </dgm:pt>
    <dgm:pt modelId="{362B6EDC-62CE-42D0-A978-7718B89D61BF}" type="sibTrans" cxnId="{7608E732-D5B2-4FE0-BCEA-375A2BF9551A}">
      <dgm:prSet/>
      <dgm:spPr/>
      <dgm:t>
        <a:bodyPr/>
        <a:lstStyle/>
        <a:p>
          <a:endParaRPr lang="tr-TR"/>
        </a:p>
      </dgm:t>
    </dgm:pt>
    <dgm:pt modelId="{D9459B90-4A5B-4796-A924-F3BE97D357A9}">
      <dgm:prSet/>
      <dgm:spPr/>
      <dgm:t>
        <a:bodyPr/>
        <a:lstStyle/>
        <a:p>
          <a:pPr rtl="0"/>
          <a:r>
            <a:rPr lang="tr-TR" smtClean="0"/>
            <a:t>Ana konular</a:t>
          </a:r>
          <a:endParaRPr lang="tr-TR"/>
        </a:p>
      </dgm:t>
    </dgm:pt>
    <dgm:pt modelId="{95E64C24-6BA7-4CAF-BDAB-2679AF5C3CF1}" type="parTrans" cxnId="{F6B33040-653D-4863-9A19-055D431D45FC}">
      <dgm:prSet/>
      <dgm:spPr/>
      <dgm:t>
        <a:bodyPr/>
        <a:lstStyle/>
        <a:p>
          <a:endParaRPr lang="tr-TR"/>
        </a:p>
      </dgm:t>
    </dgm:pt>
    <dgm:pt modelId="{BEF2573F-69EB-4B45-8D28-407D345D7210}" type="sibTrans" cxnId="{F6B33040-653D-4863-9A19-055D431D45FC}">
      <dgm:prSet/>
      <dgm:spPr/>
      <dgm:t>
        <a:bodyPr/>
        <a:lstStyle/>
        <a:p>
          <a:endParaRPr lang="tr-TR"/>
        </a:p>
      </dgm:t>
    </dgm:pt>
    <dgm:pt modelId="{CE06D907-1158-491C-BC57-4B246163621F}">
      <dgm:prSet/>
      <dgm:spPr/>
      <dgm:t>
        <a:bodyPr/>
        <a:lstStyle/>
        <a:p>
          <a:pPr rtl="0"/>
          <a:r>
            <a:rPr lang="tr-TR" smtClean="0"/>
            <a:t>Ana konuyla ilgili tali konular</a:t>
          </a:r>
          <a:endParaRPr lang="tr-TR"/>
        </a:p>
      </dgm:t>
    </dgm:pt>
    <dgm:pt modelId="{D28D206B-C2A2-47BE-B29E-907C9AE41BB8}" type="parTrans" cxnId="{CEAC003A-FCDA-434B-B0C0-1CF67B1FE736}">
      <dgm:prSet/>
      <dgm:spPr/>
      <dgm:t>
        <a:bodyPr/>
        <a:lstStyle/>
        <a:p>
          <a:endParaRPr lang="tr-TR"/>
        </a:p>
      </dgm:t>
    </dgm:pt>
    <dgm:pt modelId="{D94EEF70-F541-4BF1-9692-188948C86C2F}" type="sibTrans" cxnId="{CEAC003A-FCDA-434B-B0C0-1CF67B1FE736}">
      <dgm:prSet/>
      <dgm:spPr/>
      <dgm:t>
        <a:bodyPr/>
        <a:lstStyle/>
        <a:p>
          <a:endParaRPr lang="tr-TR"/>
        </a:p>
      </dgm:t>
    </dgm:pt>
    <dgm:pt modelId="{3C8671C3-8533-46CE-B2EF-639B4FAA2E29}">
      <dgm:prSet/>
      <dgm:spPr/>
      <dgm:t>
        <a:bodyPr/>
        <a:lstStyle/>
        <a:p>
          <a:pPr rtl="0"/>
          <a:r>
            <a:rPr lang="tr-TR" smtClean="0"/>
            <a:t>Tali konularla ilgili daha alt konular</a:t>
          </a:r>
          <a:endParaRPr lang="tr-TR"/>
        </a:p>
      </dgm:t>
    </dgm:pt>
    <dgm:pt modelId="{2CBF3438-06FF-4DFD-8268-629E38D8D655}" type="parTrans" cxnId="{AC6416F7-1149-45A5-845D-F78FE75A6D5A}">
      <dgm:prSet/>
      <dgm:spPr/>
      <dgm:t>
        <a:bodyPr/>
        <a:lstStyle/>
        <a:p>
          <a:endParaRPr lang="tr-TR"/>
        </a:p>
      </dgm:t>
    </dgm:pt>
    <dgm:pt modelId="{3C96DF29-644B-4C12-9B86-F1F482002FCE}" type="sibTrans" cxnId="{AC6416F7-1149-45A5-845D-F78FE75A6D5A}">
      <dgm:prSet/>
      <dgm:spPr/>
      <dgm:t>
        <a:bodyPr/>
        <a:lstStyle/>
        <a:p>
          <a:endParaRPr lang="tr-TR"/>
        </a:p>
      </dgm:t>
    </dgm:pt>
    <dgm:pt modelId="{99286113-380B-4920-A9A8-AB43BBB7D6A5}">
      <dgm:prSet/>
      <dgm:spPr/>
      <dgm:t>
        <a:bodyPr/>
        <a:lstStyle/>
        <a:p>
          <a:pPr rtl="0"/>
          <a:r>
            <a:rPr lang="tr-TR" smtClean="0"/>
            <a:t>Birbirleri ile olan ilişkileri dikkate alınarak, bir araya getirilmiş ve numaralandırılmıştır</a:t>
          </a:r>
          <a:endParaRPr lang="tr-TR"/>
        </a:p>
      </dgm:t>
    </dgm:pt>
    <dgm:pt modelId="{33977022-C156-4F16-8D93-C9A54290C304}" type="parTrans" cxnId="{C3C7841A-B7A6-43F6-B07A-ADB70B92EE36}">
      <dgm:prSet/>
      <dgm:spPr/>
      <dgm:t>
        <a:bodyPr/>
        <a:lstStyle/>
        <a:p>
          <a:endParaRPr lang="tr-TR"/>
        </a:p>
      </dgm:t>
    </dgm:pt>
    <dgm:pt modelId="{D1A3CA02-F6C3-4ADD-93D4-6AC7E61890CC}" type="sibTrans" cxnId="{C3C7841A-B7A6-43F6-B07A-ADB70B92EE36}">
      <dgm:prSet/>
      <dgm:spPr/>
      <dgm:t>
        <a:bodyPr/>
        <a:lstStyle/>
        <a:p>
          <a:endParaRPr lang="tr-TR"/>
        </a:p>
      </dgm:t>
    </dgm:pt>
    <dgm:pt modelId="{073E1386-92FA-4B69-AD40-2696DE0CE7CE}" type="pres">
      <dgm:prSet presAssocID="{58112F28-DA74-4F1D-A389-74C82E409DC4}" presName="outerComposite" presStyleCnt="0">
        <dgm:presLayoutVars>
          <dgm:chMax val="5"/>
          <dgm:dir/>
          <dgm:resizeHandles val="exact"/>
        </dgm:presLayoutVars>
      </dgm:prSet>
      <dgm:spPr/>
      <dgm:t>
        <a:bodyPr/>
        <a:lstStyle/>
        <a:p>
          <a:endParaRPr lang="tr-TR"/>
        </a:p>
      </dgm:t>
    </dgm:pt>
    <dgm:pt modelId="{61CA1D75-590C-4AA0-A723-5F00A5F90D03}" type="pres">
      <dgm:prSet presAssocID="{58112F28-DA74-4F1D-A389-74C82E409DC4}" presName="dummyMaxCanvas" presStyleCnt="0">
        <dgm:presLayoutVars/>
      </dgm:prSet>
      <dgm:spPr/>
    </dgm:pt>
    <dgm:pt modelId="{9432D0C5-D61A-4D8C-8AC3-180A87DAE608}" type="pres">
      <dgm:prSet presAssocID="{58112F28-DA74-4F1D-A389-74C82E409DC4}" presName="FiveNodes_1" presStyleLbl="node1" presStyleIdx="0" presStyleCnt="5">
        <dgm:presLayoutVars>
          <dgm:bulletEnabled val="1"/>
        </dgm:presLayoutVars>
      </dgm:prSet>
      <dgm:spPr/>
      <dgm:t>
        <a:bodyPr/>
        <a:lstStyle/>
        <a:p>
          <a:endParaRPr lang="tr-TR"/>
        </a:p>
      </dgm:t>
    </dgm:pt>
    <dgm:pt modelId="{877002BA-C2F3-43F3-8C68-61ACF7FA6A55}" type="pres">
      <dgm:prSet presAssocID="{58112F28-DA74-4F1D-A389-74C82E409DC4}" presName="FiveNodes_2" presStyleLbl="node1" presStyleIdx="1" presStyleCnt="5">
        <dgm:presLayoutVars>
          <dgm:bulletEnabled val="1"/>
        </dgm:presLayoutVars>
      </dgm:prSet>
      <dgm:spPr/>
      <dgm:t>
        <a:bodyPr/>
        <a:lstStyle/>
        <a:p>
          <a:endParaRPr lang="tr-TR"/>
        </a:p>
      </dgm:t>
    </dgm:pt>
    <dgm:pt modelId="{DE4672AE-C5A2-4C51-8667-DAFFF4BD7146}" type="pres">
      <dgm:prSet presAssocID="{58112F28-DA74-4F1D-A389-74C82E409DC4}" presName="FiveNodes_3" presStyleLbl="node1" presStyleIdx="2" presStyleCnt="5">
        <dgm:presLayoutVars>
          <dgm:bulletEnabled val="1"/>
        </dgm:presLayoutVars>
      </dgm:prSet>
      <dgm:spPr/>
      <dgm:t>
        <a:bodyPr/>
        <a:lstStyle/>
        <a:p>
          <a:endParaRPr lang="tr-TR"/>
        </a:p>
      </dgm:t>
    </dgm:pt>
    <dgm:pt modelId="{07034E8C-B7D8-401B-B842-71F81C770B26}" type="pres">
      <dgm:prSet presAssocID="{58112F28-DA74-4F1D-A389-74C82E409DC4}" presName="FiveNodes_4" presStyleLbl="node1" presStyleIdx="3" presStyleCnt="5">
        <dgm:presLayoutVars>
          <dgm:bulletEnabled val="1"/>
        </dgm:presLayoutVars>
      </dgm:prSet>
      <dgm:spPr/>
      <dgm:t>
        <a:bodyPr/>
        <a:lstStyle/>
        <a:p>
          <a:endParaRPr lang="tr-TR"/>
        </a:p>
      </dgm:t>
    </dgm:pt>
    <dgm:pt modelId="{516292EF-398C-43FA-9E25-107378A31346}" type="pres">
      <dgm:prSet presAssocID="{58112F28-DA74-4F1D-A389-74C82E409DC4}" presName="FiveNodes_5" presStyleLbl="node1" presStyleIdx="4" presStyleCnt="5">
        <dgm:presLayoutVars>
          <dgm:bulletEnabled val="1"/>
        </dgm:presLayoutVars>
      </dgm:prSet>
      <dgm:spPr/>
      <dgm:t>
        <a:bodyPr/>
        <a:lstStyle/>
        <a:p>
          <a:endParaRPr lang="tr-TR"/>
        </a:p>
      </dgm:t>
    </dgm:pt>
    <dgm:pt modelId="{963FE311-DE5C-405B-949D-F941C277D8AE}" type="pres">
      <dgm:prSet presAssocID="{58112F28-DA74-4F1D-A389-74C82E409DC4}" presName="FiveConn_1-2" presStyleLbl="fgAccFollowNode1" presStyleIdx="0" presStyleCnt="4">
        <dgm:presLayoutVars>
          <dgm:bulletEnabled val="1"/>
        </dgm:presLayoutVars>
      </dgm:prSet>
      <dgm:spPr/>
      <dgm:t>
        <a:bodyPr/>
        <a:lstStyle/>
        <a:p>
          <a:endParaRPr lang="tr-TR"/>
        </a:p>
      </dgm:t>
    </dgm:pt>
    <dgm:pt modelId="{F47B47D6-3C4A-45A4-887A-415F3382BC10}" type="pres">
      <dgm:prSet presAssocID="{58112F28-DA74-4F1D-A389-74C82E409DC4}" presName="FiveConn_2-3" presStyleLbl="fgAccFollowNode1" presStyleIdx="1" presStyleCnt="4">
        <dgm:presLayoutVars>
          <dgm:bulletEnabled val="1"/>
        </dgm:presLayoutVars>
      </dgm:prSet>
      <dgm:spPr/>
      <dgm:t>
        <a:bodyPr/>
        <a:lstStyle/>
        <a:p>
          <a:endParaRPr lang="tr-TR"/>
        </a:p>
      </dgm:t>
    </dgm:pt>
    <dgm:pt modelId="{508E7B32-68CE-41EA-B77F-98B7E44681AB}" type="pres">
      <dgm:prSet presAssocID="{58112F28-DA74-4F1D-A389-74C82E409DC4}" presName="FiveConn_3-4" presStyleLbl="fgAccFollowNode1" presStyleIdx="2" presStyleCnt="4">
        <dgm:presLayoutVars>
          <dgm:bulletEnabled val="1"/>
        </dgm:presLayoutVars>
      </dgm:prSet>
      <dgm:spPr/>
      <dgm:t>
        <a:bodyPr/>
        <a:lstStyle/>
        <a:p>
          <a:endParaRPr lang="tr-TR"/>
        </a:p>
      </dgm:t>
    </dgm:pt>
    <dgm:pt modelId="{F8385381-9907-4649-BE52-C9E69D2389AE}" type="pres">
      <dgm:prSet presAssocID="{58112F28-DA74-4F1D-A389-74C82E409DC4}" presName="FiveConn_4-5" presStyleLbl="fgAccFollowNode1" presStyleIdx="3" presStyleCnt="4">
        <dgm:presLayoutVars>
          <dgm:bulletEnabled val="1"/>
        </dgm:presLayoutVars>
      </dgm:prSet>
      <dgm:spPr/>
      <dgm:t>
        <a:bodyPr/>
        <a:lstStyle/>
        <a:p>
          <a:endParaRPr lang="tr-TR"/>
        </a:p>
      </dgm:t>
    </dgm:pt>
    <dgm:pt modelId="{F3D86F57-A257-4BA1-8929-D72C0EE5621B}" type="pres">
      <dgm:prSet presAssocID="{58112F28-DA74-4F1D-A389-74C82E409DC4}" presName="FiveNodes_1_text" presStyleLbl="node1" presStyleIdx="4" presStyleCnt="5">
        <dgm:presLayoutVars>
          <dgm:bulletEnabled val="1"/>
        </dgm:presLayoutVars>
      </dgm:prSet>
      <dgm:spPr/>
      <dgm:t>
        <a:bodyPr/>
        <a:lstStyle/>
        <a:p>
          <a:endParaRPr lang="tr-TR"/>
        </a:p>
      </dgm:t>
    </dgm:pt>
    <dgm:pt modelId="{1D9F5D9C-23BF-40AB-BEB0-E74DFFEEBC4C}" type="pres">
      <dgm:prSet presAssocID="{58112F28-DA74-4F1D-A389-74C82E409DC4}" presName="FiveNodes_2_text" presStyleLbl="node1" presStyleIdx="4" presStyleCnt="5">
        <dgm:presLayoutVars>
          <dgm:bulletEnabled val="1"/>
        </dgm:presLayoutVars>
      </dgm:prSet>
      <dgm:spPr/>
      <dgm:t>
        <a:bodyPr/>
        <a:lstStyle/>
        <a:p>
          <a:endParaRPr lang="tr-TR"/>
        </a:p>
      </dgm:t>
    </dgm:pt>
    <dgm:pt modelId="{0415D513-C4A2-49F0-89A1-E84D395E5F9A}" type="pres">
      <dgm:prSet presAssocID="{58112F28-DA74-4F1D-A389-74C82E409DC4}" presName="FiveNodes_3_text" presStyleLbl="node1" presStyleIdx="4" presStyleCnt="5">
        <dgm:presLayoutVars>
          <dgm:bulletEnabled val="1"/>
        </dgm:presLayoutVars>
      </dgm:prSet>
      <dgm:spPr/>
      <dgm:t>
        <a:bodyPr/>
        <a:lstStyle/>
        <a:p>
          <a:endParaRPr lang="tr-TR"/>
        </a:p>
      </dgm:t>
    </dgm:pt>
    <dgm:pt modelId="{5DF85BAC-E2FC-4602-AEED-57998C7A2EC6}" type="pres">
      <dgm:prSet presAssocID="{58112F28-DA74-4F1D-A389-74C82E409DC4}" presName="FiveNodes_4_text" presStyleLbl="node1" presStyleIdx="4" presStyleCnt="5">
        <dgm:presLayoutVars>
          <dgm:bulletEnabled val="1"/>
        </dgm:presLayoutVars>
      </dgm:prSet>
      <dgm:spPr/>
      <dgm:t>
        <a:bodyPr/>
        <a:lstStyle/>
        <a:p>
          <a:endParaRPr lang="tr-TR"/>
        </a:p>
      </dgm:t>
    </dgm:pt>
    <dgm:pt modelId="{AEFE91DA-566E-4A7A-AFA6-6880B9DA678F}" type="pres">
      <dgm:prSet presAssocID="{58112F28-DA74-4F1D-A389-74C82E409DC4}" presName="FiveNodes_5_text" presStyleLbl="node1" presStyleIdx="4" presStyleCnt="5">
        <dgm:presLayoutVars>
          <dgm:bulletEnabled val="1"/>
        </dgm:presLayoutVars>
      </dgm:prSet>
      <dgm:spPr/>
      <dgm:t>
        <a:bodyPr/>
        <a:lstStyle/>
        <a:p>
          <a:endParaRPr lang="tr-TR"/>
        </a:p>
      </dgm:t>
    </dgm:pt>
  </dgm:ptLst>
  <dgm:cxnLst>
    <dgm:cxn modelId="{CEAC003A-FCDA-434B-B0C0-1CF67B1FE736}" srcId="{58112F28-DA74-4F1D-A389-74C82E409DC4}" destId="{CE06D907-1158-491C-BC57-4B246163621F}" srcOrd="2" destOrd="0" parTransId="{D28D206B-C2A2-47BE-B29E-907C9AE41BB8}" sibTransId="{D94EEF70-F541-4BF1-9692-188948C86C2F}"/>
    <dgm:cxn modelId="{AC6416F7-1149-45A5-845D-F78FE75A6D5A}" srcId="{58112F28-DA74-4F1D-A389-74C82E409DC4}" destId="{3C8671C3-8533-46CE-B2EF-639B4FAA2E29}" srcOrd="3" destOrd="0" parTransId="{2CBF3438-06FF-4DFD-8268-629E38D8D655}" sibTransId="{3C96DF29-644B-4C12-9B86-F1F482002FCE}"/>
    <dgm:cxn modelId="{4CA7A716-8096-41A9-B925-A98E76069621}" type="presOf" srcId="{58112F28-DA74-4F1D-A389-74C82E409DC4}" destId="{073E1386-92FA-4B69-AD40-2696DE0CE7CE}" srcOrd="0" destOrd="0" presId="urn:microsoft.com/office/officeart/2005/8/layout/vProcess5"/>
    <dgm:cxn modelId="{F6B33040-653D-4863-9A19-055D431D45FC}" srcId="{58112F28-DA74-4F1D-A389-74C82E409DC4}" destId="{D9459B90-4A5B-4796-A924-F3BE97D357A9}" srcOrd="1" destOrd="0" parTransId="{95E64C24-6BA7-4CAF-BDAB-2679AF5C3CF1}" sibTransId="{BEF2573F-69EB-4B45-8D28-407D345D7210}"/>
    <dgm:cxn modelId="{F435AFCC-8F4C-44A4-9BE5-96E101BE5169}" type="presOf" srcId="{CE06D907-1158-491C-BC57-4B246163621F}" destId="{0415D513-C4A2-49F0-89A1-E84D395E5F9A}" srcOrd="1" destOrd="0" presId="urn:microsoft.com/office/officeart/2005/8/layout/vProcess5"/>
    <dgm:cxn modelId="{EA64AF17-AB83-4E4A-918B-41993402D316}" type="presOf" srcId="{D9459B90-4A5B-4796-A924-F3BE97D357A9}" destId="{1D9F5D9C-23BF-40AB-BEB0-E74DFFEEBC4C}" srcOrd="1" destOrd="0" presId="urn:microsoft.com/office/officeart/2005/8/layout/vProcess5"/>
    <dgm:cxn modelId="{7608E732-D5B2-4FE0-BCEA-375A2BF9551A}" srcId="{58112F28-DA74-4F1D-A389-74C82E409DC4}" destId="{ED043BD3-6D9E-45BF-A868-C86B8BE4FB42}" srcOrd="0" destOrd="0" parTransId="{BF2605D4-8BFE-4970-9C4A-294E1D66D3E8}" sibTransId="{362B6EDC-62CE-42D0-A978-7718B89D61BF}"/>
    <dgm:cxn modelId="{F1447EC6-0735-4572-9C1E-3205540469BF}" type="presOf" srcId="{D94EEF70-F541-4BF1-9692-188948C86C2F}" destId="{508E7B32-68CE-41EA-B77F-98B7E44681AB}" srcOrd="0" destOrd="0" presId="urn:microsoft.com/office/officeart/2005/8/layout/vProcess5"/>
    <dgm:cxn modelId="{AAD1CF5C-4F38-4345-ACCA-A766D61F69F8}" type="presOf" srcId="{D9459B90-4A5B-4796-A924-F3BE97D357A9}" destId="{877002BA-C2F3-43F3-8C68-61ACF7FA6A55}" srcOrd="0" destOrd="0" presId="urn:microsoft.com/office/officeart/2005/8/layout/vProcess5"/>
    <dgm:cxn modelId="{BFDEED61-BBB1-4C3E-B582-939CEA6AB422}" type="presOf" srcId="{ED043BD3-6D9E-45BF-A868-C86B8BE4FB42}" destId="{F3D86F57-A257-4BA1-8929-D72C0EE5621B}" srcOrd="1" destOrd="0" presId="urn:microsoft.com/office/officeart/2005/8/layout/vProcess5"/>
    <dgm:cxn modelId="{192C2E5A-3848-4DFA-B0AB-21635836655E}" type="presOf" srcId="{CE06D907-1158-491C-BC57-4B246163621F}" destId="{DE4672AE-C5A2-4C51-8667-DAFFF4BD7146}" srcOrd="0" destOrd="0" presId="urn:microsoft.com/office/officeart/2005/8/layout/vProcess5"/>
    <dgm:cxn modelId="{0B1AB469-9F14-4F56-AA10-9D16980062C7}" type="presOf" srcId="{99286113-380B-4920-A9A8-AB43BBB7D6A5}" destId="{516292EF-398C-43FA-9E25-107378A31346}" srcOrd="0" destOrd="0" presId="urn:microsoft.com/office/officeart/2005/8/layout/vProcess5"/>
    <dgm:cxn modelId="{4577B2C3-E388-4718-A065-536CC7DAB384}" type="presOf" srcId="{99286113-380B-4920-A9A8-AB43BBB7D6A5}" destId="{AEFE91DA-566E-4A7A-AFA6-6880B9DA678F}" srcOrd="1" destOrd="0" presId="urn:microsoft.com/office/officeart/2005/8/layout/vProcess5"/>
    <dgm:cxn modelId="{A8D899CD-E870-406D-801D-684AA1B729BB}" type="presOf" srcId="{ED043BD3-6D9E-45BF-A868-C86B8BE4FB42}" destId="{9432D0C5-D61A-4D8C-8AC3-180A87DAE608}" srcOrd="0" destOrd="0" presId="urn:microsoft.com/office/officeart/2005/8/layout/vProcess5"/>
    <dgm:cxn modelId="{61C4AEEF-0548-4399-9697-B9ACC3BC69DF}" type="presOf" srcId="{362B6EDC-62CE-42D0-A978-7718B89D61BF}" destId="{963FE311-DE5C-405B-949D-F941C277D8AE}" srcOrd="0" destOrd="0" presId="urn:microsoft.com/office/officeart/2005/8/layout/vProcess5"/>
    <dgm:cxn modelId="{C3C7841A-B7A6-43F6-B07A-ADB70B92EE36}" srcId="{58112F28-DA74-4F1D-A389-74C82E409DC4}" destId="{99286113-380B-4920-A9A8-AB43BBB7D6A5}" srcOrd="4" destOrd="0" parTransId="{33977022-C156-4F16-8D93-C9A54290C304}" sibTransId="{D1A3CA02-F6C3-4ADD-93D4-6AC7E61890CC}"/>
    <dgm:cxn modelId="{9C66186A-1372-46A0-B9D6-55333DFA4BDB}" type="presOf" srcId="{3C8671C3-8533-46CE-B2EF-639B4FAA2E29}" destId="{07034E8C-B7D8-401B-B842-71F81C770B26}" srcOrd="0" destOrd="0" presId="urn:microsoft.com/office/officeart/2005/8/layout/vProcess5"/>
    <dgm:cxn modelId="{92FFB8CF-0D49-4193-8278-D4D2FF1FB0B9}" type="presOf" srcId="{3C8671C3-8533-46CE-B2EF-639B4FAA2E29}" destId="{5DF85BAC-E2FC-4602-AEED-57998C7A2EC6}" srcOrd="1" destOrd="0" presId="urn:microsoft.com/office/officeart/2005/8/layout/vProcess5"/>
    <dgm:cxn modelId="{256E500E-2DE2-4CC8-A7C1-8B438688C277}" type="presOf" srcId="{3C96DF29-644B-4C12-9B86-F1F482002FCE}" destId="{F8385381-9907-4649-BE52-C9E69D2389AE}" srcOrd="0" destOrd="0" presId="urn:microsoft.com/office/officeart/2005/8/layout/vProcess5"/>
    <dgm:cxn modelId="{47DAEAF9-6D90-4075-85C7-0160FF69C15A}" type="presOf" srcId="{BEF2573F-69EB-4B45-8D28-407D345D7210}" destId="{F47B47D6-3C4A-45A4-887A-415F3382BC10}" srcOrd="0" destOrd="0" presId="urn:microsoft.com/office/officeart/2005/8/layout/vProcess5"/>
    <dgm:cxn modelId="{72689866-A869-49AD-8FE4-D1CA0315EE1C}" type="presParOf" srcId="{073E1386-92FA-4B69-AD40-2696DE0CE7CE}" destId="{61CA1D75-590C-4AA0-A723-5F00A5F90D03}" srcOrd="0" destOrd="0" presId="urn:microsoft.com/office/officeart/2005/8/layout/vProcess5"/>
    <dgm:cxn modelId="{560C6B6B-DF4E-4878-B476-76DB8312EC1D}" type="presParOf" srcId="{073E1386-92FA-4B69-AD40-2696DE0CE7CE}" destId="{9432D0C5-D61A-4D8C-8AC3-180A87DAE608}" srcOrd="1" destOrd="0" presId="urn:microsoft.com/office/officeart/2005/8/layout/vProcess5"/>
    <dgm:cxn modelId="{5A4ACD3F-271B-45E0-8610-4B31BCFD636B}" type="presParOf" srcId="{073E1386-92FA-4B69-AD40-2696DE0CE7CE}" destId="{877002BA-C2F3-43F3-8C68-61ACF7FA6A55}" srcOrd="2" destOrd="0" presId="urn:microsoft.com/office/officeart/2005/8/layout/vProcess5"/>
    <dgm:cxn modelId="{77CB0822-78C1-4D9D-B777-4C526033D3C1}" type="presParOf" srcId="{073E1386-92FA-4B69-AD40-2696DE0CE7CE}" destId="{DE4672AE-C5A2-4C51-8667-DAFFF4BD7146}" srcOrd="3" destOrd="0" presId="urn:microsoft.com/office/officeart/2005/8/layout/vProcess5"/>
    <dgm:cxn modelId="{1B09C5AF-7049-4DEF-A233-2E1720E1EDB4}" type="presParOf" srcId="{073E1386-92FA-4B69-AD40-2696DE0CE7CE}" destId="{07034E8C-B7D8-401B-B842-71F81C770B26}" srcOrd="4" destOrd="0" presId="urn:microsoft.com/office/officeart/2005/8/layout/vProcess5"/>
    <dgm:cxn modelId="{EDE6648B-1290-4203-81A8-9EFA81E95B6E}" type="presParOf" srcId="{073E1386-92FA-4B69-AD40-2696DE0CE7CE}" destId="{516292EF-398C-43FA-9E25-107378A31346}" srcOrd="5" destOrd="0" presId="urn:microsoft.com/office/officeart/2005/8/layout/vProcess5"/>
    <dgm:cxn modelId="{FFFB3092-04EA-40E5-B0FA-D199F20D4EDE}" type="presParOf" srcId="{073E1386-92FA-4B69-AD40-2696DE0CE7CE}" destId="{963FE311-DE5C-405B-949D-F941C277D8AE}" srcOrd="6" destOrd="0" presId="urn:microsoft.com/office/officeart/2005/8/layout/vProcess5"/>
    <dgm:cxn modelId="{B105569E-0D69-438D-91B1-76E533174EE9}" type="presParOf" srcId="{073E1386-92FA-4B69-AD40-2696DE0CE7CE}" destId="{F47B47D6-3C4A-45A4-887A-415F3382BC10}" srcOrd="7" destOrd="0" presId="urn:microsoft.com/office/officeart/2005/8/layout/vProcess5"/>
    <dgm:cxn modelId="{8DC8CBD4-1703-4F7C-BD12-C3243A6F5713}" type="presParOf" srcId="{073E1386-92FA-4B69-AD40-2696DE0CE7CE}" destId="{508E7B32-68CE-41EA-B77F-98B7E44681AB}" srcOrd="8" destOrd="0" presId="urn:microsoft.com/office/officeart/2005/8/layout/vProcess5"/>
    <dgm:cxn modelId="{B0B018F3-603A-4673-BFC8-D878C0789A1A}" type="presParOf" srcId="{073E1386-92FA-4B69-AD40-2696DE0CE7CE}" destId="{F8385381-9907-4649-BE52-C9E69D2389AE}" srcOrd="9" destOrd="0" presId="urn:microsoft.com/office/officeart/2005/8/layout/vProcess5"/>
    <dgm:cxn modelId="{AB78FA8D-602C-4F48-8F5A-DEDC60F350C7}" type="presParOf" srcId="{073E1386-92FA-4B69-AD40-2696DE0CE7CE}" destId="{F3D86F57-A257-4BA1-8929-D72C0EE5621B}" srcOrd="10" destOrd="0" presId="urn:microsoft.com/office/officeart/2005/8/layout/vProcess5"/>
    <dgm:cxn modelId="{0AF41988-D071-468E-82EE-285E608B06A7}" type="presParOf" srcId="{073E1386-92FA-4B69-AD40-2696DE0CE7CE}" destId="{1D9F5D9C-23BF-40AB-BEB0-E74DFFEEBC4C}" srcOrd="11" destOrd="0" presId="urn:microsoft.com/office/officeart/2005/8/layout/vProcess5"/>
    <dgm:cxn modelId="{C02F37FE-EBC0-49CD-8AC3-716E220FF152}" type="presParOf" srcId="{073E1386-92FA-4B69-AD40-2696DE0CE7CE}" destId="{0415D513-C4A2-49F0-89A1-E84D395E5F9A}" srcOrd="12" destOrd="0" presId="urn:microsoft.com/office/officeart/2005/8/layout/vProcess5"/>
    <dgm:cxn modelId="{C955C6BD-0A01-44BF-B230-B7F690BBA5D4}" type="presParOf" srcId="{073E1386-92FA-4B69-AD40-2696DE0CE7CE}" destId="{5DF85BAC-E2FC-4602-AEED-57998C7A2EC6}" srcOrd="13" destOrd="0" presId="urn:microsoft.com/office/officeart/2005/8/layout/vProcess5"/>
    <dgm:cxn modelId="{C4A3CAA2-23DC-48D7-9A33-8FE6DBC480EE}" type="presParOf" srcId="{073E1386-92FA-4B69-AD40-2696DE0CE7CE}" destId="{AEFE91DA-566E-4A7A-AFA6-6880B9DA678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224DAF-58A0-431A-88B8-E644542BB496}"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tr-TR"/>
        </a:p>
      </dgm:t>
    </dgm:pt>
    <dgm:pt modelId="{4E0E99E3-883F-4494-A6DA-5603A0242EBC}">
      <dgm:prSet/>
      <dgm:spPr/>
      <dgm:t>
        <a:bodyPr/>
        <a:lstStyle/>
        <a:p>
          <a:pPr rtl="0"/>
          <a:r>
            <a:rPr lang="tr-TR" dirty="0" smtClean="0"/>
            <a:t>Hazırlanan yazılara dosya numarası tespitinde, dosya konusunun alt ayrımları yapılmış ise, yazının konusunu ifade eden alt ayrım kodları kullanılacaktır. (</a:t>
          </a:r>
          <a:r>
            <a:rPr lang="tr-TR" dirty="0" err="1" smtClean="0"/>
            <a:t>EBYS’de</a:t>
          </a:r>
          <a:r>
            <a:rPr lang="tr-TR" dirty="0" smtClean="0"/>
            <a:t> sistem tarafından bu zorunlu hale getirilmiştir.) Alt ayrımların geneli konumundaki dosya konusu yazışmalarda kullanılmayacak, alt ayrıma ait KONU yazılacaktır. Bu gibi durumlarda alt ayrımların geneli durumundaki konular </a:t>
          </a:r>
          <a:r>
            <a:rPr lang="tr-TR" b="1" dirty="0" smtClean="0"/>
            <a:t>yalnızca dosya numarası olarak kullanılabilecektir.</a:t>
          </a:r>
          <a:endParaRPr lang="tr-TR" dirty="0"/>
        </a:p>
      </dgm:t>
    </dgm:pt>
    <dgm:pt modelId="{87C9C330-D13A-4BEF-A12E-6AA6376C652C}" type="parTrans" cxnId="{0A1BB7C4-577D-4911-B46C-22E442A321D9}">
      <dgm:prSet/>
      <dgm:spPr/>
      <dgm:t>
        <a:bodyPr/>
        <a:lstStyle/>
        <a:p>
          <a:endParaRPr lang="tr-TR"/>
        </a:p>
      </dgm:t>
    </dgm:pt>
    <dgm:pt modelId="{37C79091-EC1F-42F4-A4D1-64A46FC07826}" type="sibTrans" cxnId="{0A1BB7C4-577D-4911-B46C-22E442A321D9}">
      <dgm:prSet/>
      <dgm:spPr/>
      <dgm:t>
        <a:bodyPr/>
        <a:lstStyle/>
        <a:p>
          <a:endParaRPr lang="tr-TR"/>
        </a:p>
      </dgm:t>
    </dgm:pt>
    <dgm:pt modelId="{73333695-60DB-4B1F-9AC9-C4A1B2E7B948}" type="pres">
      <dgm:prSet presAssocID="{D4224DAF-58A0-431A-88B8-E644542BB496}" presName="Name0" presStyleCnt="0">
        <dgm:presLayoutVars>
          <dgm:chMax val="7"/>
          <dgm:dir/>
          <dgm:animLvl val="lvl"/>
          <dgm:resizeHandles val="exact"/>
        </dgm:presLayoutVars>
      </dgm:prSet>
      <dgm:spPr/>
      <dgm:t>
        <a:bodyPr/>
        <a:lstStyle/>
        <a:p>
          <a:endParaRPr lang="tr-TR"/>
        </a:p>
      </dgm:t>
    </dgm:pt>
    <dgm:pt modelId="{CAB460DF-2BB1-4E50-9740-41612DF0EDB2}" type="pres">
      <dgm:prSet presAssocID="{4E0E99E3-883F-4494-A6DA-5603A0242EBC}" presName="circle1" presStyleLbl="node1" presStyleIdx="0" presStyleCnt="1"/>
      <dgm:spPr/>
    </dgm:pt>
    <dgm:pt modelId="{C175531F-143A-413B-932F-C10F670AD4EE}" type="pres">
      <dgm:prSet presAssocID="{4E0E99E3-883F-4494-A6DA-5603A0242EBC}" presName="space" presStyleCnt="0"/>
      <dgm:spPr/>
    </dgm:pt>
    <dgm:pt modelId="{E044E65B-0F74-477E-8C33-E75AE8DCC436}" type="pres">
      <dgm:prSet presAssocID="{4E0E99E3-883F-4494-A6DA-5603A0242EBC}" presName="rect1" presStyleLbl="alignAcc1" presStyleIdx="0" presStyleCnt="1"/>
      <dgm:spPr/>
      <dgm:t>
        <a:bodyPr/>
        <a:lstStyle/>
        <a:p>
          <a:endParaRPr lang="tr-TR"/>
        </a:p>
      </dgm:t>
    </dgm:pt>
    <dgm:pt modelId="{A0DEF3ED-50B7-4D59-8428-C4307F5B6CB4}" type="pres">
      <dgm:prSet presAssocID="{4E0E99E3-883F-4494-A6DA-5603A0242EBC}" presName="rect1ParTxNoCh" presStyleLbl="alignAcc1" presStyleIdx="0" presStyleCnt="1">
        <dgm:presLayoutVars>
          <dgm:chMax val="1"/>
          <dgm:bulletEnabled val="1"/>
        </dgm:presLayoutVars>
      </dgm:prSet>
      <dgm:spPr/>
      <dgm:t>
        <a:bodyPr/>
        <a:lstStyle/>
        <a:p>
          <a:endParaRPr lang="tr-TR"/>
        </a:p>
      </dgm:t>
    </dgm:pt>
  </dgm:ptLst>
  <dgm:cxnLst>
    <dgm:cxn modelId="{380021CE-F5BA-4E01-AA7B-394572E1EE2B}" type="presOf" srcId="{4E0E99E3-883F-4494-A6DA-5603A0242EBC}" destId="{A0DEF3ED-50B7-4D59-8428-C4307F5B6CB4}" srcOrd="1" destOrd="0" presId="urn:microsoft.com/office/officeart/2005/8/layout/target3"/>
    <dgm:cxn modelId="{0A1BB7C4-577D-4911-B46C-22E442A321D9}" srcId="{D4224DAF-58A0-431A-88B8-E644542BB496}" destId="{4E0E99E3-883F-4494-A6DA-5603A0242EBC}" srcOrd="0" destOrd="0" parTransId="{87C9C330-D13A-4BEF-A12E-6AA6376C652C}" sibTransId="{37C79091-EC1F-42F4-A4D1-64A46FC07826}"/>
    <dgm:cxn modelId="{598C0C72-01D8-4ADE-8C80-E04488B81B46}" type="presOf" srcId="{4E0E99E3-883F-4494-A6DA-5603A0242EBC}" destId="{E044E65B-0F74-477E-8C33-E75AE8DCC436}" srcOrd="0" destOrd="0" presId="urn:microsoft.com/office/officeart/2005/8/layout/target3"/>
    <dgm:cxn modelId="{AEE48289-B092-4246-BBA1-424A59B4E13B}" type="presOf" srcId="{D4224DAF-58A0-431A-88B8-E644542BB496}" destId="{73333695-60DB-4B1F-9AC9-C4A1B2E7B948}" srcOrd="0" destOrd="0" presId="urn:microsoft.com/office/officeart/2005/8/layout/target3"/>
    <dgm:cxn modelId="{00A33009-3A2F-4AA9-B526-5DC9337702A3}" type="presParOf" srcId="{73333695-60DB-4B1F-9AC9-C4A1B2E7B948}" destId="{CAB460DF-2BB1-4E50-9740-41612DF0EDB2}" srcOrd="0" destOrd="0" presId="urn:microsoft.com/office/officeart/2005/8/layout/target3"/>
    <dgm:cxn modelId="{6F533D13-C4BB-497A-AA34-E5E743861343}" type="presParOf" srcId="{73333695-60DB-4B1F-9AC9-C4A1B2E7B948}" destId="{C175531F-143A-413B-932F-C10F670AD4EE}" srcOrd="1" destOrd="0" presId="urn:microsoft.com/office/officeart/2005/8/layout/target3"/>
    <dgm:cxn modelId="{2AEEB3EA-4C06-4AE2-8ED1-A63FEDB75E2C}" type="presParOf" srcId="{73333695-60DB-4B1F-9AC9-C4A1B2E7B948}" destId="{E044E65B-0F74-477E-8C33-E75AE8DCC436}" srcOrd="2" destOrd="0" presId="urn:microsoft.com/office/officeart/2005/8/layout/target3"/>
    <dgm:cxn modelId="{D8CAA2BF-03E2-475B-AD12-C42C678FD62E}" type="presParOf" srcId="{73333695-60DB-4B1F-9AC9-C4A1B2E7B948}" destId="{A0DEF3ED-50B7-4D59-8428-C4307F5B6CB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7D819-7CED-4FF5-9E15-1FFA7A2B7A5A}">
      <dsp:nvSpPr>
        <dsp:cNvPr id="0" name=""/>
        <dsp:cNvSpPr/>
      </dsp:nvSpPr>
      <dsp:spPr>
        <a:xfrm>
          <a:off x="0" y="1897148"/>
          <a:ext cx="7416823" cy="622686"/>
        </a:xfrm>
        <a:prstGeom prst="rect">
          <a:avLst/>
        </a:prstGeom>
        <a:solidFill>
          <a:srgbClr val="ED7D31">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b="1" kern="1200">
              <a:solidFill>
                <a:sysClr val="windowText" lastClr="000000"/>
              </a:solidFill>
              <a:latin typeface="Calibri" panose="020F0502020204030204"/>
              <a:ea typeface="+mn-ea"/>
              <a:cs typeface="+mn-cs"/>
            </a:rPr>
            <a:t>desimal dosyalama sistemidir.</a:t>
          </a:r>
        </a:p>
      </dsp:txBody>
      <dsp:txXfrm>
        <a:off x="0" y="1897148"/>
        <a:ext cx="7416823" cy="622686"/>
      </dsp:txXfrm>
    </dsp:sp>
    <dsp:sp modelId="{41EDC475-E830-4EF8-9760-0548D9242BFE}">
      <dsp:nvSpPr>
        <dsp:cNvPr id="0" name=""/>
        <dsp:cNvSpPr/>
      </dsp:nvSpPr>
      <dsp:spPr>
        <a:xfrm rot="10800000">
          <a:off x="0" y="948797"/>
          <a:ext cx="7416823" cy="957692"/>
        </a:xfrm>
        <a:prstGeom prst="upArrowCallout">
          <a:avLst/>
        </a:prstGeom>
        <a:solidFill>
          <a:srgbClr val="A5A5A5">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tr-TR" sz="2200" kern="1200">
              <a:solidFill>
                <a:sysClr val="windowText" lastClr="000000"/>
              </a:solidFill>
              <a:latin typeface="Calibri" panose="020F0502020204030204"/>
              <a:ea typeface="+mn-ea"/>
              <a:cs typeface="+mn-cs"/>
            </a:rPr>
            <a:t> </a:t>
          </a:r>
          <a:r>
            <a:rPr lang="tr-TR" sz="2200" b="1" kern="1200">
              <a:solidFill>
                <a:sysClr val="windowText" lastClr="000000"/>
              </a:solidFill>
              <a:latin typeface="Calibri" panose="020F0502020204030204"/>
              <a:ea typeface="+mn-ea"/>
              <a:cs typeface="+mn-cs"/>
            </a:rPr>
            <a:t>Belgelerin,konularına göre sınıflandırılmasını amaçlayan</a:t>
          </a:r>
        </a:p>
      </dsp:txBody>
      <dsp:txXfrm rot="10800000">
        <a:off x="0" y="948797"/>
        <a:ext cx="7416823" cy="622280"/>
      </dsp:txXfrm>
    </dsp:sp>
    <dsp:sp modelId="{5F1FEE30-C695-4A1A-918A-B20507459FF5}">
      <dsp:nvSpPr>
        <dsp:cNvPr id="0" name=""/>
        <dsp:cNvSpPr/>
      </dsp:nvSpPr>
      <dsp:spPr>
        <a:xfrm rot="10800000">
          <a:off x="0" y="445"/>
          <a:ext cx="7416823" cy="957692"/>
        </a:xfrm>
        <a:prstGeom prst="upArrowCallout">
          <a:avLst/>
        </a:prstGeom>
        <a:solidFill>
          <a:srgbClr val="FFC000">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b="1" kern="1200">
              <a:solidFill>
                <a:sysClr val="windowText" lastClr="000000"/>
              </a:solidFill>
              <a:latin typeface="Calibri" panose="020F0502020204030204"/>
              <a:ea typeface="+mn-ea"/>
              <a:cs typeface="+mn-cs"/>
            </a:rPr>
            <a:t>Standart Dosya Planı</a:t>
          </a:r>
        </a:p>
      </dsp:txBody>
      <dsp:txXfrm rot="10800000">
        <a:off x="0" y="445"/>
        <a:ext cx="7416823" cy="622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49714-5955-46AA-90F8-D6CD53913B11}">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2CF3C-53ED-4169-89CE-347677FE198D}">
      <dsp:nvSpPr>
        <dsp:cNvPr id="0" name=""/>
        <dsp:cNvSpPr/>
      </dsp:nvSpPr>
      <dsp:spPr>
        <a:xfrm>
          <a:off x="628203" y="452596"/>
          <a:ext cx="7538938" cy="90519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497" tIns="40640" rIns="40640" bIns="40640" numCol="1" spcCol="1270" anchor="ctr" anchorCtr="0">
          <a:noAutofit/>
        </a:bodyPr>
        <a:lstStyle/>
        <a:p>
          <a:pPr lvl="0" algn="just" defTabSz="711200" rtl="0">
            <a:lnSpc>
              <a:spcPct val="90000"/>
            </a:lnSpc>
            <a:spcBef>
              <a:spcPct val="0"/>
            </a:spcBef>
            <a:spcAft>
              <a:spcPct val="35000"/>
            </a:spcAft>
          </a:pPr>
          <a:r>
            <a:rPr lang="tr-TR" sz="1600" b="1" kern="1200" dirty="0" smtClean="0"/>
            <a:t>Kurumca özel önem arz eden tanımlamalar (özel kodlar), aynı konulu dosyaların birbirinden ayrılması ve farklı konulardaki belgelerin bir arada tutulmasını sağlamak amacıyla köşeli parantez "[ ]" içinde kullanılabilecektir</a:t>
          </a:r>
          <a:endParaRPr lang="tr-TR" sz="1600" kern="1200" dirty="0"/>
        </a:p>
      </dsp:txBody>
      <dsp:txXfrm>
        <a:off x="628203" y="452596"/>
        <a:ext cx="7538938" cy="905192"/>
      </dsp:txXfrm>
    </dsp:sp>
    <dsp:sp modelId="{DE579746-398C-4DF4-AF60-05CDE60074E9}">
      <dsp:nvSpPr>
        <dsp:cNvPr id="0" name=""/>
        <dsp:cNvSpPr/>
      </dsp:nvSpPr>
      <dsp:spPr>
        <a:xfrm>
          <a:off x="62458" y="339447"/>
          <a:ext cx="1131490" cy="113149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B6A6610-62EE-4C4C-881B-472A0E30E057}">
      <dsp:nvSpPr>
        <dsp:cNvPr id="0" name=""/>
        <dsp:cNvSpPr/>
      </dsp:nvSpPr>
      <dsp:spPr>
        <a:xfrm>
          <a:off x="957241" y="1810385"/>
          <a:ext cx="7209900" cy="905192"/>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497" tIns="40640" rIns="40640" bIns="40640" numCol="1" spcCol="1270" anchor="ctr" anchorCtr="0">
          <a:noAutofit/>
        </a:bodyPr>
        <a:lstStyle/>
        <a:p>
          <a:pPr lvl="0" algn="just" defTabSz="711200" rtl="0">
            <a:lnSpc>
              <a:spcPct val="90000"/>
            </a:lnSpc>
            <a:spcBef>
              <a:spcPct val="0"/>
            </a:spcBef>
            <a:spcAft>
              <a:spcPct val="35000"/>
            </a:spcAft>
          </a:pPr>
          <a:r>
            <a:rPr lang="tr-TR" sz="1600" b="1" kern="1200" dirty="0" smtClean="0"/>
            <a:t>Köşeli parantez, </a:t>
          </a:r>
          <a:r>
            <a:rPr lang="tr-TR" sz="2400" b="1" kern="1200" dirty="0" smtClean="0">
              <a:solidFill>
                <a:srgbClr val="00B050"/>
              </a:solidFill>
            </a:rPr>
            <a:t>birime</a:t>
          </a:r>
          <a:r>
            <a:rPr lang="tr-TR" sz="1600" b="1" kern="1200" dirty="0" smtClean="0"/>
            <a:t> </a:t>
          </a:r>
          <a:r>
            <a:rPr lang="tr-TR" sz="1600" b="1" kern="1200" dirty="0" smtClean="0"/>
            <a:t>özel kodlamaların belirlendiği bir alanı ifade etmektedir</a:t>
          </a:r>
          <a:r>
            <a:rPr lang="tr-TR" sz="1600" b="1" kern="1200" dirty="0" smtClean="0"/>
            <a:t>. Bu tanımlamayı diğer birimler göremez.</a:t>
          </a:r>
          <a:endParaRPr lang="tr-TR" sz="1600" kern="1200" dirty="0"/>
        </a:p>
      </dsp:txBody>
      <dsp:txXfrm>
        <a:off x="957241" y="1810385"/>
        <a:ext cx="7209900" cy="905192"/>
      </dsp:txXfrm>
    </dsp:sp>
    <dsp:sp modelId="{D06C0A89-B2B9-4A07-B8D6-AE4D9543384B}">
      <dsp:nvSpPr>
        <dsp:cNvPr id="0" name=""/>
        <dsp:cNvSpPr/>
      </dsp:nvSpPr>
      <dsp:spPr>
        <a:xfrm>
          <a:off x="391495" y="1697236"/>
          <a:ext cx="1131490" cy="113149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5625132"/>
              <a:satOff val="-8440"/>
              <a:lumOff val="-1373"/>
              <a:alphaOff val="0"/>
            </a:schemeClr>
          </a:solidFill>
          <a:prstDash val="solid"/>
        </a:ln>
        <a:effectLst/>
      </dsp:spPr>
      <dsp:style>
        <a:lnRef idx="1">
          <a:scrgbClr r="0" g="0" b="0"/>
        </a:lnRef>
        <a:fillRef idx="2">
          <a:scrgbClr r="0" g="0" b="0"/>
        </a:fillRef>
        <a:effectRef idx="0">
          <a:scrgbClr r="0" g="0" b="0"/>
        </a:effectRef>
        <a:fontRef idx="minor"/>
      </dsp:style>
    </dsp:sp>
    <dsp:sp modelId="{00E84174-F27B-4D39-A38F-7E2568B2AA0E}">
      <dsp:nvSpPr>
        <dsp:cNvPr id="0" name=""/>
        <dsp:cNvSpPr/>
      </dsp:nvSpPr>
      <dsp:spPr>
        <a:xfrm>
          <a:off x="690661" y="3196950"/>
          <a:ext cx="7538938" cy="905192"/>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497" tIns="40640" rIns="40640" bIns="40640" numCol="1" spcCol="1270" anchor="ctr" anchorCtr="0">
          <a:noAutofit/>
        </a:bodyPr>
        <a:lstStyle/>
        <a:p>
          <a:pPr lvl="0" algn="just" defTabSz="711200" rtl="0">
            <a:lnSpc>
              <a:spcPct val="90000"/>
            </a:lnSpc>
            <a:spcBef>
              <a:spcPct val="0"/>
            </a:spcBef>
            <a:spcAft>
              <a:spcPct val="35000"/>
            </a:spcAft>
          </a:pPr>
          <a:r>
            <a:rPr lang="tr-TR" sz="1600" b="1" kern="1200" dirty="0" smtClean="0"/>
            <a:t>Köşeli parantez içerisinde birden fazla tanımlama ve kodlamanın yapılması gerektiği durumlarda, her farklı kod “ ; ” (noktalı virgül) işareti ile birbirinden ayrılacaktır.</a:t>
          </a:r>
          <a:endParaRPr lang="tr-TR" sz="1600" kern="1200" dirty="0"/>
        </a:p>
      </dsp:txBody>
      <dsp:txXfrm>
        <a:off x="690661" y="3196950"/>
        <a:ext cx="7538938" cy="905192"/>
      </dsp:txXfrm>
    </dsp:sp>
    <dsp:sp modelId="{237E5BA5-63EC-41CE-8575-AFE35DCB2656}">
      <dsp:nvSpPr>
        <dsp:cNvPr id="0" name=""/>
        <dsp:cNvSpPr/>
      </dsp:nvSpPr>
      <dsp:spPr>
        <a:xfrm>
          <a:off x="62458" y="3055025"/>
          <a:ext cx="1131490" cy="113149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FFB9D-A284-461E-80C7-1C99B1055962}">
      <dsp:nvSpPr>
        <dsp:cNvPr id="0" name=""/>
        <dsp:cNvSpPr/>
      </dsp:nvSpPr>
      <dsp:spPr>
        <a:xfrm>
          <a:off x="2427682" y="271777"/>
          <a:ext cx="2173821" cy="11367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646E1B2-2571-4FFE-B61E-D0898A3451B4}">
      <dsp:nvSpPr>
        <dsp:cNvPr id="0" name=""/>
        <dsp:cNvSpPr/>
      </dsp:nvSpPr>
      <dsp:spPr>
        <a:xfrm>
          <a:off x="2818668" y="643214"/>
          <a:ext cx="2173821" cy="11367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kern="1200" dirty="0" smtClean="0"/>
            <a:t>903</a:t>
          </a:r>
          <a:endParaRPr lang="tr-TR" sz="3600" kern="1200" dirty="0"/>
        </a:p>
      </dsp:txBody>
      <dsp:txXfrm>
        <a:off x="2851961" y="676507"/>
        <a:ext cx="2107235" cy="1070119"/>
      </dsp:txXfrm>
    </dsp:sp>
    <dsp:sp modelId="{823B5F34-9B33-45A5-9D4D-C2851AF61A1F}">
      <dsp:nvSpPr>
        <dsp:cNvPr id="0" name=""/>
        <dsp:cNvSpPr/>
      </dsp:nvSpPr>
      <dsp:spPr>
        <a:xfrm>
          <a:off x="658433" y="1488857"/>
          <a:ext cx="2006956" cy="25088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F90D22-3770-4C99-A3D8-C23CF477A3BE}">
      <dsp:nvSpPr>
        <dsp:cNvPr id="0" name=""/>
        <dsp:cNvSpPr/>
      </dsp:nvSpPr>
      <dsp:spPr>
        <a:xfrm>
          <a:off x="1049419" y="1860294"/>
          <a:ext cx="2006956" cy="25088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tr-TR" sz="2200" kern="1200" dirty="0" smtClean="0"/>
            <a:t>903	[T.C. Kimlik Numarası]</a:t>
          </a:r>
        </a:p>
        <a:p>
          <a:pPr lvl="0" algn="ctr" defTabSz="977900" rtl="0">
            <a:lnSpc>
              <a:spcPct val="90000"/>
            </a:lnSpc>
            <a:spcBef>
              <a:spcPct val="0"/>
            </a:spcBef>
            <a:spcAft>
              <a:spcPct val="35000"/>
            </a:spcAft>
          </a:pPr>
          <a:r>
            <a:rPr lang="tr-TR" sz="2200" kern="1200" dirty="0" smtClean="0"/>
            <a:t>Selim </a:t>
          </a:r>
          <a:r>
            <a:rPr lang="tr-TR" sz="2200" kern="1200" dirty="0" err="1" smtClean="0"/>
            <a:t>ŞAKAR’ın</a:t>
          </a:r>
          <a:r>
            <a:rPr lang="tr-TR" sz="2200" kern="1200" dirty="0" smtClean="0"/>
            <a:t> Personel Sicil Dosyası</a:t>
          </a:r>
          <a:endParaRPr lang="tr-TR" sz="2200" kern="1200" dirty="0"/>
        </a:p>
      </dsp:txBody>
      <dsp:txXfrm>
        <a:off x="1108201" y="1919076"/>
        <a:ext cx="1889392" cy="2391318"/>
      </dsp:txXfrm>
    </dsp:sp>
    <dsp:sp modelId="{71EE116A-F884-46DD-8578-C5B7E6940BBF}">
      <dsp:nvSpPr>
        <dsp:cNvPr id="0" name=""/>
        <dsp:cNvSpPr/>
      </dsp:nvSpPr>
      <dsp:spPr>
        <a:xfrm>
          <a:off x="4978883" y="1507314"/>
          <a:ext cx="2093168" cy="25457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CDFF0DF-9E82-42A3-89F8-30BA96953FBB}">
      <dsp:nvSpPr>
        <dsp:cNvPr id="0" name=""/>
        <dsp:cNvSpPr/>
      </dsp:nvSpPr>
      <dsp:spPr>
        <a:xfrm>
          <a:off x="5369870" y="1878751"/>
          <a:ext cx="2093168" cy="25457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tr-TR" sz="2200" kern="1200" dirty="0" smtClean="0"/>
            <a:t>903[Personel Sicil Numarası</a:t>
          </a:r>
        </a:p>
        <a:p>
          <a:pPr lvl="0" algn="ctr" defTabSz="977900" rtl="0">
            <a:lnSpc>
              <a:spcPct val="90000"/>
            </a:lnSpc>
            <a:spcBef>
              <a:spcPct val="0"/>
            </a:spcBef>
            <a:spcAft>
              <a:spcPct val="35000"/>
            </a:spcAft>
          </a:pPr>
          <a:r>
            <a:rPr lang="tr-TR" sz="2200" kern="1200" dirty="0" smtClean="0"/>
            <a:t>Taner </a:t>
          </a:r>
          <a:r>
            <a:rPr lang="tr-TR" sz="2200" kern="1200" dirty="0" err="1" smtClean="0"/>
            <a:t>EMRE’nin</a:t>
          </a:r>
          <a:r>
            <a:rPr lang="tr-TR" sz="2200" kern="1200" dirty="0" smtClean="0"/>
            <a:t> Personel Sicil Dosyası</a:t>
          </a:r>
          <a:endParaRPr lang="tr-TR" sz="2200" kern="1200" dirty="0"/>
        </a:p>
      </dsp:txBody>
      <dsp:txXfrm>
        <a:off x="5431177" y="1940058"/>
        <a:ext cx="1970554" cy="24231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546C8-33F5-411A-843B-EFD4556F8CC4}">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A76E0B-803E-43BC-AA3E-86ABB77ED129}">
      <dsp:nvSpPr>
        <dsp:cNvPr id="0" name=""/>
        <dsp:cNvSpPr/>
      </dsp:nvSpPr>
      <dsp:spPr>
        <a:xfrm>
          <a:off x="364315" y="238337"/>
          <a:ext cx="7802801" cy="4764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5720" rIns="45720" bIns="45720" numCol="1" spcCol="1270" anchor="ctr" anchorCtr="0">
          <a:noAutofit/>
        </a:bodyPr>
        <a:lstStyle/>
        <a:p>
          <a:pPr lvl="0" algn="l" defTabSz="800100" rtl="0">
            <a:lnSpc>
              <a:spcPct val="90000"/>
            </a:lnSpc>
            <a:spcBef>
              <a:spcPct val="0"/>
            </a:spcBef>
            <a:spcAft>
              <a:spcPct val="35000"/>
            </a:spcAft>
          </a:pPr>
          <a:r>
            <a:rPr lang="tr-TR" sz="1800" b="1" kern="1200" smtClean="0"/>
            <a:t>ÖRNEKLER;</a:t>
          </a:r>
          <a:endParaRPr lang="tr-TR" sz="1800" kern="1200"/>
        </a:p>
      </dsp:txBody>
      <dsp:txXfrm>
        <a:off x="364315" y="238337"/>
        <a:ext cx="7802801" cy="476493"/>
      </dsp:txXfrm>
    </dsp:sp>
    <dsp:sp modelId="{660B1876-066D-4F4D-B284-BD48E1FB1C51}">
      <dsp:nvSpPr>
        <dsp:cNvPr id="0" name=""/>
        <dsp:cNvSpPr/>
      </dsp:nvSpPr>
      <dsp:spPr>
        <a:xfrm>
          <a:off x="66507" y="178775"/>
          <a:ext cx="595616" cy="59561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675EB-CD03-42B5-A458-859CE9C8CE90}">
      <dsp:nvSpPr>
        <dsp:cNvPr id="0" name=""/>
        <dsp:cNvSpPr/>
      </dsp:nvSpPr>
      <dsp:spPr>
        <a:xfrm>
          <a:off x="756263" y="952986"/>
          <a:ext cx="7410853" cy="4764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5720" rIns="45720" bIns="45720" numCol="1" spcCol="1270" anchor="ctr" anchorCtr="0">
          <a:noAutofit/>
        </a:bodyPr>
        <a:lstStyle/>
        <a:p>
          <a:pPr lvl="0" algn="l" defTabSz="800100" rtl="0">
            <a:lnSpc>
              <a:spcPct val="90000"/>
            </a:lnSpc>
            <a:spcBef>
              <a:spcPct val="0"/>
            </a:spcBef>
            <a:spcAft>
              <a:spcPct val="35000"/>
            </a:spcAft>
          </a:pPr>
          <a:r>
            <a:rPr lang="tr-TR" sz="1800" kern="1200" smtClean="0"/>
            <a:t>622.01/69: Talep ve Şikayetler (Bayburt)</a:t>
          </a:r>
          <a:endParaRPr lang="tr-TR" sz="1800" kern="1200"/>
        </a:p>
      </dsp:txBody>
      <dsp:txXfrm>
        <a:off x="756263" y="952986"/>
        <a:ext cx="7410853" cy="476493"/>
      </dsp:txXfrm>
    </dsp:sp>
    <dsp:sp modelId="{79A24690-F5D0-4BF6-9FE6-C3E2BA891B76}">
      <dsp:nvSpPr>
        <dsp:cNvPr id="0" name=""/>
        <dsp:cNvSpPr/>
      </dsp:nvSpPr>
      <dsp:spPr>
        <a:xfrm>
          <a:off x="458455" y="893425"/>
          <a:ext cx="595616" cy="59561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B8E75-0095-4712-9E5A-47CB937F1628}">
      <dsp:nvSpPr>
        <dsp:cNvPr id="0" name=""/>
        <dsp:cNvSpPr/>
      </dsp:nvSpPr>
      <dsp:spPr>
        <a:xfrm>
          <a:off x="935492" y="1667636"/>
          <a:ext cx="7231625" cy="4764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5720" rIns="45720" bIns="45720" numCol="1" spcCol="1270" anchor="ctr" anchorCtr="0">
          <a:noAutofit/>
        </a:bodyPr>
        <a:lstStyle/>
        <a:p>
          <a:pPr lvl="0" algn="l" defTabSz="800100" rtl="0">
            <a:lnSpc>
              <a:spcPct val="90000"/>
            </a:lnSpc>
            <a:spcBef>
              <a:spcPct val="0"/>
            </a:spcBef>
            <a:spcAft>
              <a:spcPct val="35000"/>
            </a:spcAft>
          </a:pPr>
          <a:r>
            <a:rPr lang="tr-TR" sz="1800" kern="1200" smtClean="0"/>
            <a:t>724.01.03/DE: Ülkelerle İşbirliği (Almanya)</a:t>
          </a:r>
          <a:endParaRPr lang="tr-TR" sz="1800" kern="1200"/>
        </a:p>
      </dsp:txBody>
      <dsp:txXfrm>
        <a:off x="935492" y="1667636"/>
        <a:ext cx="7231625" cy="476493"/>
      </dsp:txXfrm>
    </dsp:sp>
    <dsp:sp modelId="{829D6CDA-D164-4FA8-B2D5-16D523308058}">
      <dsp:nvSpPr>
        <dsp:cNvPr id="0" name=""/>
        <dsp:cNvSpPr/>
      </dsp:nvSpPr>
      <dsp:spPr>
        <a:xfrm>
          <a:off x="637683" y="1608074"/>
          <a:ext cx="595616" cy="59561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F6172-A4C4-48F0-9765-42B0886670A9}">
      <dsp:nvSpPr>
        <dsp:cNvPr id="0" name=""/>
        <dsp:cNvSpPr/>
      </dsp:nvSpPr>
      <dsp:spPr>
        <a:xfrm>
          <a:off x="935492" y="2381833"/>
          <a:ext cx="7231625" cy="4764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5720" rIns="45720" bIns="45720" numCol="1" spcCol="1270" anchor="ctr" anchorCtr="0">
          <a:noAutofit/>
        </a:bodyPr>
        <a:lstStyle/>
        <a:p>
          <a:pPr lvl="0" algn="l" defTabSz="800100" rtl="0">
            <a:lnSpc>
              <a:spcPct val="90000"/>
            </a:lnSpc>
            <a:spcBef>
              <a:spcPct val="0"/>
            </a:spcBef>
            <a:spcAft>
              <a:spcPct val="35000"/>
            </a:spcAft>
          </a:pPr>
          <a:r>
            <a:rPr lang="tr-TR" sz="1800" kern="1200" smtClean="0"/>
            <a:t>050.02.04[54/351]: 54/351 sayılı Yönetim Kurulu Kararları</a:t>
          </a:r>
          <a:endParaRPr lang="tr-TR" sz="1800" kern="1200"/>
        </a:p>
      </dsp:txBody>
      <dsp:txXfrm>
        <a:off x="935492" y="2381833"/>
        <a:ext cx="7231625" cy="476493"/>
      </dsp:txXfrm>
    </dsp:sp>
    <dsp:sp modelId="{9A61CBA3-76A3-41C5-B43B-68D798D3FE92}">
      <dsp:nvSpPr>
        <dsp:cNvPr id="0" name=""/>
        <dsp:cNvSpPr/>
      </dsp:nvSpPr>
      <dsp:spPr>
        <a:xfrm>
          <a:off x="637683" y="2322271"/>
          <a:ext cx="595616" cy="59561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D2FB1-2932-4244-B2D4-22ECEA79457A}">
      <dsp:nvSpPr>
        <dsp:cNvPr id="0" name=""/>
        <dsp:cNvSpPr/>
      </dsp:nvSpPr>
      <dsp:spPr>
        <a:xfrm>
          <a:off x="756263" y="3096482"/>
          <a:ext cx="7410853" cy="47649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5720" rIns="45720" bIns="45720" numCol="1" spcCol="1270" anchor="ctr" anchorCtr="0">
          <a:noAutofit/>
        </a:bodyPr>
        <a:lstStyle/>
        <a:p>
          <a:pPr lvl="0" algn="l" defTabSz="800100" rtl="0">
            <a:lnSpc>
              <a:spcPct val="90000"/>
            </a:lnSpc>
            <a:spcBef>
              <a:spcPct val="0"/>
            </a:spcBef>
            <a:spcAft>
              <a:spcPct val="35000"/>
            </a:spcAft>
          </a:pPr>
          <a:r>
            <a:rPr lang="tr-TR" sz="1800" kern="1200" smtClean="0"/>
            <a:t>641.04[2004/13]: 2004/13 no’lu İdari dava dosyaları</a:t>
          </a:r>
          <a:endParaRPr lang="tr-TR" sz="1800" kern="1200"/>
        </a:p>
      </dsp:txBody>
      <dsp:txXfrm>
        <a:off x="756263" y="3096482"/>
        <a:ext cx="7410853" cy="476493"/>
      </dsp:txXfrm>
    </dsp:sp>
    <dsp:sp modelId="{1613530A-657D-4BB2-B495-D83055A2D50F}">
      <dsp:nvSpPr>
        <dsp:cNvPr id="0" name=""/>
        <dsp:cNvSpPr/>
      </dsp:nvSpPr>
      <dsp:spPr>
        <a:xfrm>
          <a:off x="458455" y="3036921"/>
          <a:ext cx="595616" cy="59561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F5629-92C3-4D62-AD60-47467AC58AF5}">
      <dsp:nvSpPr>
        <dsp:cNvPr id="0" name=""/>
        <dsp:cNvSpPr/>
      </dsp:nvSpPr>
      <dsp:spPr>
        <a:xfrm>
          <a:off x="364315" y="3811132"/>
          <a:ext cx="7802801" cy="4764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5720" rIns="45720" bIns="45720" numCol="1" spcCol="1270" anchor="ctr" anchorCtr="0">
          <a:noAutofit/>
        </a:bodyPr>
        <a:lstStyle/>
        <a:p>
          <a:pPr lvl="0" algn="l" defTabSz="800100" rtl="0">
            <a:lnSpc>
              <a:spcPct val="90000"/>
            </a:lnSpc>
            <a:spcBef>
              <a:spcPct val="0"/>
            </a:spcBef>
            <a:spcAft>
              <a:spcPct val="35000"/>
            </a:spcAft>
          </a:pPr>
          <a:r>
            <a:rPr lang="tr-TR" sz="1800" kern="1200" smtClean="0"/>
            <a:t>903.07.02[C-46] : C-46 Sicil Numaralı Selvet Saraç’ın Yurt İçi Görevlendirmesi</a:t>
          </a:r>
          <a:endParaRPr lang="tr-TR" sz="1800" kern="1200"/>
        </a:p>
      </dsp:txBody>
      <dsp:txXfrm>
        <a:off x="364315" y="3811132"/>
        <a:ext cx="7802801" cy="476493"/>
      </dsp:txXfrm>
    </dsp:sp>
    <dsp:sp modelId="{8955611C-2D88-4007-87C8-116676C50535}">
      <dsp:nvSpPr>
        <dsp:cNvPr id="0" name=""/>
        <dsp:cNvSpPr/>
      </dsp:nvSpPr>
      <dsp:spPr>
        <a:xfrm>
          <a:off x="66507" y="3751570"/>
          <a:ext cx="595616" cy="59561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EDFBD-4016-4C6D-AA68-BDBFBE93743B}">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CD0E0F-BCEB-477C-9D8E-38416680150F}">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tr-TR" sz="2700" b="1" kern="1200" dirty="0" smtClean="0">
              <a:solidFill>
                <a:srgbClr val="FF0000"/>
              </a:solidFill>
            </a:rPr>
            <a:t>“020” </a:t>
          </a:r>
          <a:r>
            <a:rPr lang="tr-TR" sz="2700" b="1" kern="1200" dirty="0" smtClean="0"/>
            <a:t>yazışma kodu olmayıp, yalnızca dosya adı olarak kullanılacaktır.</a:t>
          </a:r>
          <a:endParaRPr lang="tr-TR" sz="2700" kern="1200" dirty="0"/>
        </a:p>
      </dsp:txBody>
      <dsp:txXfrm>
        <a:off x="2262981" y="0"/>
        <a:ext cx="5966618" cy="2149832"/>
      </dsp:txXfrm>
    </dsp:sp>
    <dsp:sp modelId="{2DD6407E-45B2-4058-8298-F3FCBECF3915}">
      <dsp:nvSpPr>
        <dsp:cNvPr id="0" name=""/>
        <dsp:cNvSpPr/>
      </dsp:nvSpPr>
      <dsp:spPr>
        <a:xfrm>
          <a:off x="1188065" y="2149832"/>
          <a:ext cx="2149832" cy="2149832"/>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CC99216-7976-4C35-9B99-DB456B9000DC}">
      <dsp:nvSpPr>
        <dsp:cNvPr id="0" name=""/>
        <dsp:cNvSpPr/>
      </dsp:nvSpPr>
      <dsp:spPr>
        <a:xfrm>
          <a:off x="2262981" y="2149832"/>
          <a:ext cx="5966618" cy="214983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tr-TR" sz="2700" b="1" kern="1200" dirty="0" smtClean="0"/>
            <a:t>Örneğin satın alma sürecinde alınması gereken bir</a:t>
          </a:r>
          <a:r>
            <a:rPr lang="tr-TR" sz="2700" kern="1200" dirty="0" smtClean="0"/>
            <a:t> </a:t>
          </a:r>
          <a:r>
            <a:rPr lang="tr-TR" sz="2700" b="1" kern="1200" dirty="0" smtClean="0"/>
            <a:t>Olur için </a:t>
          </a:r>
          <a:r>
            <a:rPr lang="tr-TR" sz="2700" b="1" kern="1200" dirty="0" smtClean="0">
              <a:solidFill>
                <a:srgbClr val="FF0000"/>
              </a:solidFill>
            </a:rPr>
            <a:t>“020 Olurlar, Onaylar” kodu kullanılamaz. </a:t>
          </a:r>
          <a:r>
            <a:rPr lang="tr-TR" sz="2700" b="1" kern="1200" dirty="0" smtClean="0"/>
            <a:t>Böyle bir durumda satın alma sürecinin ayrılmaz parçası dosyadan koparılmış olur.</a:t>
          </a:r>
          <a:endParaRPr lang="tr-TR" sz="2700" kern="1200" dirty="0"/>
        </a:p>
      </dsp:txBody>
      <dsp:txXfrm>
        <a:off x="2262981" y="2149832"/>
        <a:ext cx="5966618" cy="21498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86B21-2CE7-4369-9871-FB81C47C1294}">
      <dsp:nvSpPr>
        <dsp:cNvPr id="0" name=""/>
        <dsp:cNvSpPr/>
      </dsp:nvSpPr>
      <dsp:spPr>
        <a:xfrm>
          <a:off x="0" y="4232652"/>
          <a:ext cx="8229600" cy="6944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b="1" kern="1200" dirty="0" smtClean="0"/>
            <a:t>Dosya planında "diğer" adı ile ifade edilen dosya numaraları kullanılarak açılan dosyalar </a:t>
          </a:r>
          <a:r>
            <a:rPr lang="tr-TR" sz="1800" b="1" kern="1200" dirty="0" smtClean="0">
              <a:solidFill>
                <a:srgbClr val="00B050"/>
              </a:solidFill>
            </a:rPr>
            <a:t>yıl sonunda </a:t>
          </a:r>
          <a:r>
            <a:rPr lang="tr-TR" sz="1800" b="1" kern="1200" dirty="0" smtClean="0">
              <a:solidFill>
                <a:srgbClr val="00B050"/>
              </a:solidFill>
            </a:rPr>
            <a:t>birimlerince incelenip, </a:t>
          </a:r>
          <a:r>
            <a:rPr lang="tr-TR" sz="1200" b="1" kern="1200" dirty="0" smtClean="0"/>
            <a:t>yoğun yazışma sebebiyle plana eklenmesi zorunlu görülen konular belirlenmeli ve kurumun dosya planından sorumlu birimlere (Arşiv Dairesi Başkanlığı’na) bildirilmelidir.</a:t>
          </a:r>
          <a:r>
            <a:rPr lang="tr-TR" sz="1200" kern="1200" dirty="0" smtClean="0"/>
            <a:t> </a:t>
          </a:r>
          <a:endParaRPr lang="tr-TR" sz="1200" kern="1200" dirty="0"/>
        </a:p>
      </dsp:txBody>
      <dsp:txXfrm>
        <a:off x="0" y="4232652"/>
        <a:ext cx="8229600" cy="694401"/>
      </dsp:txXfrm>
    </dsp:sp>
    <dsp:sp modelId="{2B2E3778-D7C1-4A3B-8127-CFD54DA09484}">
      <dsp:nvSpPr>
        <dsp:cNvPr id="0" name=""/>
        <dsp:cNvSpPr/>
      </dsp:nvSpPr>
      <dsp:spPr>
        <a:xfrm rot="10800000">
          <a:off x="0" y="3175078"/>
          <a:ext cx="8229600" cy="1067990"/>
        </a:xfrm>
        <a:prstGeom prst="upArrowCallou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b="1" kern="1200" smtClean="0"/>
            <a:t>Planda, 2. ve 3. alt bölünmelerin sonunda “99 Diğer” adıyla dosya tanımlaması yapılmamıştır. Bu bölünmeler için de ihtiyaç halinde "99 Diğer" adıyla dosya açılabilir.</a:t>
          </a:r>
          <a:endParaRPr lang="tr-TR" sz="1600" kern="1200"/>
        </a:p>
      </dsp:txBody>
      <dsp:txXfrm rot="10800000">
        <a:off x="0" y="3175078"/>
        <a:ext cx="8229600" cy="693948"/>
      </dsp:txXfrm>
    </dsp:sp>
    <dsp:sp modelId="{E2143526-38C9-4774-8B45-7E9277CFF0AD}">
      <dsp:nvSpPr>
        <dsp:cNvPr id="0" name=""/>
        <dsp:cNvSpPr/>
      </dsp:nvSpPr>
      <dsp:spPr>
        <a:xfrm rot="10800000">
          <a:off x="0" y="2117504"/>
          <a:ext cx="8229600" cy="1067990"/>
        </a:xfrm>
        <a:prstGeom prst="upArrowCallou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b="1" kern="1200" smtClean="0"/>
            <a:t>Bu kural 2. ve 3. alt bölünmeler için de aynı usulde uygulanır.</a:t>
          </a:r>
          <a:endParaRPr lang="tr-TR" sz="1600" kern="1200"/>
        </a:p>
      </dsp:txBody>
      <dsp:txXfrm rot="10800000">
        <a:off x="0" y="2117504"/>
        <a:ext cx="8229600" cy="693948"/>
      </dsp:txXfrm>
    </dsp:sp>
    <dsp:sp modelId="{ECF4B8C4-3A5B-47CB-B699-4668CF391269}">
      <dsp:nvSpPr>
        <dsp:cNvPr id="0" name=""/>
        <dsp:cNvSpPr/>
      </dsp:nvSpPr>
      <dsp:spPr>
        <a:xfrm rot="10800000">
          <a:off x="0" y="1059930"/>
          <a:ext cx="8229600" cy="1067990"/>
        </a:xfrm>
        <a:prstGeom prst="upArrowCallou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b="1" kern="1200" smtClean="0"/>
            <a:t>“99 Diğer” Kendinden önceki alt konuların hiç birini ilgilendirmeyen ancak ana konunun bir alt konusu durumundaki yazıların dosyalanması için kullanılır.</a:t>
          </a:r>
          <a:endParaRPr lang="tr-TR" sz="1600" kern="1200"/>
        </a:p>
      </dsp:txBody>
      <dsp:txXfrm rot="10800000">
        <a:off x="0" y="1059930"/>
        <a:ext cx="8229600" cy="693948"/>
      </dsp:txXfrm>
    </dsp:sp>
    <dsp:sp modelId="{FC3F2804-419B-40C1-B55D-0CF88B93EDFC}">
      <dsp:nvSpPr>
        <dsp:cNvPr id="0" name=""/>
        <dsp:cNvSpPr/>
      </dsp:nvSpPr>
      <dsp:spPr>
        <a:xfrm rot="10800000">
          <a:off x="0" y="2356"/>
          <a:ext cx="8229600" cy="1067990"/>
        </a:xfrm>
        <a:prstGeom prst="upArrowCallou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b="1" kern="1200" smtClean="0"/>
            <a:t>99  (DİĞER)</a:t>
          </a:r>
          <a:endParaRPr lang="tr-TR" sz="1600" kern="1200"/>
        </a:p>
      </dsp:txBody>
      <dsp:txXfrm rot="10800000">
        <a:off x="0" y="2356"/>
        <a:ext cx="8229600" cy="6939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64997-C5D0-45B8-B76E-1330770CDBCE}">
      <dsp:nvSpPr>
        <dsp:cNvPr id="0" name=""/>
        <dsp:cNvSpPr/>
      </dsp:nvSpPr>
      <dsp:spPr>
        <a:xfrm>
          <a:off x="0" y="84503"/>
          <a:ext cx="8229600" cy="105683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smtClean="0"/>
            <a:t>Kurum dışından gelen bir yazıda “100-599” sayısal aralığında tanımlanmış bir dosya numarasının, o kurumun ana faaliyetini ihtiva eden bir konu olduğu bilinmeli, bu dosya numarası cevabi yazılarda referans olarak alınmamalıdır.</a:t>
          </a:r>
          <a:endParaRPr lang="tr-TR" sz="1500" kern="1200"/>
        </a:p>
      </dsp:txBody>
      <dsp:txXfrm>
        <a:off x="51591" y="136094"/>
        <a:ext cx="8126418" cy="953657"/>
      </dsp:txXfrm>
    </dsp:sp>
    <dsp:sp modelId="{19A67F2A-96DA-485B-8994-24802ADDAE58}">
      <dsp:nvSpPr>
        <dsp:cNvPr id="0" name=""/>
        <dsp:cNvSpPr/>
      </dsp:nvSpPr>
      <dsp:spPr>
        <a:xfrm>
          <a:off x="0" y="1184542"/>
          <a:ext cx="8229600" cy="1056839"/>
        </a:xfrm>
        <a:prstGeom prst="round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smtClean="0"/>
            <a:t>Ana hizmet, yardımcı hizmet, danışma ve denetim faaliyetlerine ilişkin dosya konularının ilgili bulunduğu faaliyetin altında yer alması, bu faaliyetlere ait alanların </a:t>
          </a:r>
          <a:r>
            <a:rPr lang="tr-TR" sz="1500" b="1" kern="1200" smtClean="0"/>
            <a:t>sadece o hizmeti yürüten birimin kullanımına açık olduğu anlamına gelmemelidir. </a:t>
          </a:r>
          <a:r>
            <a:rPr lang="tr-TR" sz="1500" kern="1200" smtClean="0"/>
            <a:t>Birimlerin, </a:t>
          </a:r>
          <a:r>
            <a:rPr lang="tr-TR" sz="1500" b="1" kern="1200" smtClean="0"/>
            <a:t>asli faaliyetlerinin yer aldığı bölümlerin dışındaki dosya konuları ile de dosya açabilecekleri unutulmamalıdır.</a:t>
          </a:r>
          <a:endParaRPr lang="tr-TR" sz="1500" kern="1200"/>
        </a:p>
      </dsp:txBody>
      <dsp:txXfrm>
        <a:off x="51591" y="1236133"/>
        <a:ext cx="8126418" cy="953657"/>
      </dsp:txXfrm>
    </dsp:sp>
    <dsp:sp modelId="{2D670728-6514-48ED-9AA7-1CC14C95B314}">
      <dsp:nvSpPr>
        <dsp:cNvPr id="0" name=""/>
        <dsp:cNvSpPr/>
      </dsp:nvSpPr>
      <dsp:spPr>
        <a:xfrm>
          <a:off x="0" y="2284581"/>
          <a:ext cx="8229600" cy="1056839"/>
        </a:xfrm>
        <a:prstGeom prst="round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smtClean="0"/>
            <a:t>Aynı dosya numarasını taşıyan belgelerin yoğunluğundan dolayı erişimin daha etkin sağlanabilmesi amacıyla </a:t>
          </a:r>
          <a:r>
            <a:rPr lang="tr-TR" sz="1500" b="1" kern="1200" smtClean="0"/>
            <a:t>dosya planında herhangi bir istisna getirilmemiş ise,</a:t>
          </a:r>
          <a:r>
            <a:rPr lang="tr-TR" sz="1500" kern="1200" smtClean="0"/>
            <a:t> </a:t>
          </a:r>
          <a:r>
            <a:rPr lang="tr-TR" sz="1500" b="1" kern="1200" smtClean="0"/>
            <a:t>coğrafik, alfabetik</a:t>
          </a:r>
          <a:r>
            <a:rPr lang="tr-TR" sz="1500" kern="1200" smtClean="0"/>
            <a:t> veya </a:t>
          </a:r>
          <a:r>
            <a:rPr lang="tr-TR" sz="1500" b="1" kern="1200" smtClean="0"/>
            <a:t>kronolojik </a:t>
          </a:r>
          <a:r>
            <a:rPr lang="tr-TR" sz="1500" kern="1200" smtClean="0"/>
            <a:t>dosyalama yapılabilecektir.</a:t>
          </a:r>
          <a:endParaRPr lang="tr-TR" sz="1500" kern="1200"/>
        </a:p>
      </dsp:txBody>
      <dsp:txXfrm>
        <a:off x="51591" y="2336172"/>
        <a:ext cx="8126418" cy="953657"/>
      </dsp:txXfrm>
    </dsp:sp>
    <dsp:sp modelId="{F887DE7F-6EF3-4553-9E99-9CECC8CBAFD5}">
      <dsp:nvSpPr>
        <dsp:cNvPr id="0" name=""/>
        <dsp:cNvSpPr/>
      </dsp:nvSpPr>
      <dsp:spPr>
        <a:xfrm>
          <a:off x="0" y="3384620"/>
          <a:ext cx="8229600" cy="1056839"/>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smtClean="0"/>
            <a:t>Dosya numarasının tespitinde, kurum içi veya kurum dışından gelen yazılardaki dosya numaraları </a:t>
          </a:r>
          <a:r>
            <a:rPr lang="tr-TR" sz="1500" b="1" u="sng" kern="1200" smtClean="0"/>
            <a:t>BELİRLEYİCİ OLMAMALIDIR.</a:t>
          </a:r>
          <a:endParaRPr lang="tr-TR" sz="1500" kern="1200"/>
        </a:p>
      </dsp:txBody>
      <dsp:txXfrm>
        <a:off x="51591" y="3436211"/>
        <a:ext cx="8126418" cy="9536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577F9-37F3-400C-8F01-491FCC73ABF1}">
      <dsp:nvSpPr>
        <dsp:cNvPr id="0" name=""/>
        <dsp:cNvSpPr/>
      </dsp:nvSpPr>
      <dsp:spPr>
        <a:xfrm>
          <a:off x="0" y="32526"/>
          <a:ext cx="8229600" cy="610118"/>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1" kern="1200" dirty="0" smtClean="0"/>
            <a:t>Yıl içerisinde </a:t>
          </a:r>
          <a:r>
            <a:rPr lang="tr-TR" sz="1100" b="1" kern="1200" dirty="0" smtClean="0"/>
            <a:t>herhangi bir faaliyet ile ilgili,</a:t>
          </a:r>
          <a:endParaRPr lang="tr-TR" sz="1100" kern="1200" dirty="0"/>
        </a:p>
      </dsp:txBody>
      <dsp:txXfrm>
        <a:off x="29784" y="62310"/>
        <a:ext cx="8170032" cy="550550"/>
      </dsp:txXfrm>
    </dsp:sp>
    <dsp:sp modelId="{157287B5-939A-4F22-B00C-B8AD2B887903}">
      <dsp:nvSpPr>
        <dsp:cNvPr id="0" name=""/>
        <dsp:cNvSpPr/>
      </dsp:nvSpPr>
      <dsp:spPr>
        <a:xfrm>
          <a:off x="0" y="674325"/>
          <a:ext cx="8229600" cy="610118"/>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1" kern="1200" dirty="0" smtClean="0"/>
            <a:t>1- </a:t>
          </a:r>
          <a:r>
            <a:rPr lang="tr-TR" sz="1100" b="1" kern="1200" dirty="0" smtClean="0">
              <a:solidFill>
                <a:srgbClr val="C00000"/>
              </a:solidFill>
            </a:rPr>
            <a:t>Az sayıda belge</a:t>
          </a:r>
          <a:r>
            <a:rPr lang="tr-TR" sz="1100" b="1" kern="1200" dirty="0" smtClean="0"/>
            <a:t> teşekkül etmesi durumunda ana konu adı altında dosya açılması ve belgelerin bu dosyada toplanmasını öngörmektedir.</a:t>
          </a:r>
          <a:endParaRPr lang="tr-TR" sz="1100" kern="1200" dirty="0"/>
        </a:p>
      </dsp:txBody>
      <dsp:txXfrm>
        <a:off x="29784" y="704109"/>
        <a:ext cx="8170032" cy="550550"/>
      </dsp:txXfrm>
    </dsp:sp>
    <dsp:sp modelId="{59E42E19-2374-4909-90FE-C274A150FC86}">
      <dsp:nvSpPr>
        <dsp:cNvPr id="0" name=""/>
        <dsp:cNvSpPr/>
      </dsp:nvSpPr>
      <dsp:spPr>
        <a:xfrm>
          <a:off x="0" y="1316123"/>
          <a:ext cx="8229600" cy="610118"/>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kern="1200" smtClean="0"/>
            <a:t>Her faaliyet grubunun ilk dosyası konumunda bulunan ve üç karakter rakam ile kodlanan dosyalar, o faaliyet grubuna ait konu listesinden herhangi biri veya birkaçına ilişkin yapılan yazışmaların kendi konu numaraları ile dosya açılma yoğunluğuna erişmediği durumlarda dosyalanabilmesine imkan sağlamak amacıyla tanımlanmıştır.</a:t>
          </a:r>
          <a:endParaRPr lang="tr-TR" sz="1100" kern="1200"/>
        </a:p>
      </dsp:txBody>
      <dsp:txXfrm>
        <a:off x="29784" y="1345907"/>
        <a:ext cx="8170032" cy="550550"/>
      </dsp:txXfrm>
    </dsp:sp>
    <dsp:sp modelId="{97EB7D92-4614-4D98-98FF-4E4D4C308DFA}">
      <dsp:nvSpPr>
        <dsp:cNvPr id="0" name=""/>
        <dsp:cNvSpPr/>
      </dsp:nvSpPr>
      <dsp:spPr>
        <a:xfrm>
          <a:off x="0" y="1957922"/>
          <a:ext cx="8229600" cy="610118"/>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1" kern="1200" smtClean="0"/>
            <a:t>Örneğin,</a:t>
          </a:r>
          <a:r>
            <a:rPr lang="tr-TR" sz="1100" kern="1200" smtClean="0"/>
            <a:t> yıl içerisinde “Merkez veya Bölge Arşivine İntikal Ettirilen Tapu Kütüğü İşlemleri” ne ait konularda az sayıda yazışma teşekkül etmesi durumunda “ 205 Merkez veya Bölge Arşivine İntikal Ettirilen Tapu Kütüğü İşlemleri” kodu ile açılacak bir dosyada bu belgelerin toplanması gerekmektedir.</a:t>
          </a:r>
          <a:endParaRPr lang="tr-TR" sz="1100" kern="1200"/>
        </a:p>
      </dsp:txBody>
      <dsp:txXfrm>
        <a:off x="29784" y="1987706"/>
        <a:ext cx="8170032" cy="550550"/>
      </dsp:txXfrm>
    </dsp:sp>
    <dsp:sp modelId="{AF518417-3CAA-4C16-8E59-6C85306C1DA7}">
      <dsp:nvSpPr>
        <dsp:cNvPr id="0" name=""/>
        <dsp:cNvSpPr/>
      </dsp:nvSpPr>
      <dsp:spPr>
        <a:xfrm>
          <a:off x="0" y="2599720"/>
          <a:ext cx="8229600" cy="610118"/>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1" kern="1200" dirty="0" smtClean="0"/>
            <a:t>2-  Faaliyetle ilgili </a:t>
          </a:r>
          <a:r>
            <a:rPr lang="tr-TR" sz="1100" b="1" kern="1200" dirty="0" smtClean="0">
              <a:solidFill>
                <a:srgbClr val="C00000"/>
              </a:solidFill>
            </a:rPr>
            <a:t>yoğun belge</a:t>
          </a:r>
          <a:r>
            <a:rPr lang="tr-TR" sz="1100" b="1" kern="1200" dirty="0" smtClean="0"/>
            <a:t> teşekkül etmesi halinde ise, alt konu başlıkları kullanılmak suretiyle dosya açılmasını öngörmektedir.</a:t>
          </a:r>
          <a:endParaRPr lang="tr-TR" sz="1100" kern="1200" dirty="0"/>
        </a:p>
      </dsp:txBody>
      <dsp:txXfrm>
        <a:off x="29784" y="2629504"/>
        <a:ext cx="8170032" cy="550550"/>
      </dsp:txXfrm>
    </dsp:sp>
    <dsp:sp modelId="{D7CDC324-6922-43F5-8237-ED9FC1238591}">
      <dsp:nvSpPr>
        <dsp:cNvPr id="0" name=""/>
        <dsp:cNvSpPr/>
      </dsp:nvSpPr>
      <dsp:spPr>
        <a:xfrm>
          <a:off x="0" y="3241519"/>
          <a:ext cx="8229600" cy="610118"/>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1" kern="1200" smtClean="0"/>
            <a:t>Örneğin,</a:t>
          </a:r>
          <a:r>
            <a:rPr lang="tr-TR" sz="1100" kern="1200" smtClean="0"/>
            <a:t> yıl içerisinde “805 Belge Yönetimi ve Arşiv İşlemleri” ne ait konularda çok sayıda yazışma teşekkül etmesinden dolayı yeni alt kodlar ( 805.02.02.01 Ayıklama İmha İşlemleri vb.) açılmak suretiyle belgelerin bu dosyalarda toplanması gerekmektedir.</a:t>
          </a:r>
          <a:endParaRPr lang="tr-TR" sz="1100" kern="1200"/>
        </a:p>
      </dsp:txBody>
      <dsp:txXfrm>
        <a:off x="29784" y="3271303"/>
        <a:ext cx="8170032" cy="550550"/>
      </dsp:txXfrm>
    </dsp:sp>
    <dsp:sp modelId="{5E55C5DB-EA26-4B3D-B804-3A549A930959}">
      <dsp:nvSpPr>
        <dsp:cNvPr id="0" name=""/>
        <dsp:cNvSpPr/>
      </dsp:nvSpPr>
      <dsp:spPr>
        <a:xfrm>
          <a:off x="0" y="3883317"/>
          <a:ext cx="8229600" cy="610118"/>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1" kern="1200" dirty="0" smtClean="0"/>
            <a:t>3- Aynı konuya ait belgelerin yoğunluğu dikkate alınarak alt konulara göre dosyalanması gerektiği durumlarda </a:t>
          </a:r>
          <a:r>
            <a:rPr lang="tr-TR" sz="1100" b="1" kern="1200" dirty="0" smtClean="0">
              <a:solidFill>
                <a:srgbClr val="C00000"/>
              </a:solidFill>
            </a:rPr>
            <a:t>coğrafik, alfabetik veya kronolojik ayrımlar</a:t>
          </a:r>
          <a:r>
            <a:rPr lang="tr-TR" sz="1100" b="1" kern="1200" dirty="0" smtClean="0"/>
            <a:t> yapılarak ayrı dosyalar açılabilecektir.</a:t>
          </a:r>
          <a:endParaRPr lang="tr-TR" sz="1100" kern="1200" dirty="0"/>
        </a:p>
      </dsp:txBody>
      <dsp:txXfrm>
        <a:off x="29784" y="3913101"/>
        <a:ext cx="8170032" cy="550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537A7-7F03-4B25-85C1-69889DBC83D9}">
      <dsp:nvSpPr>
        <dsp:cNvPr id="0" name=""/>
        <dsp:cNvSpPr/>
      </dsp:nvSpPr>
      <dsp:spPr>
        <a:xfrm rot="5400000">
          <a:off x="-149687" y="154094"/>
          <a:ext cx="997918" cy="69854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  </a:t>
          </a:r>
          <a:r>
            <a:rPr lang="tr-TR" sz="1600" b="1" kern="1200" dirty="0">
              <a:solidFill>
                <a:schemeClr val="tx1"/>
              </a:solidFill>
            </a:rPr>
            <a:t>BELGE</a:t>
          </a:r>
          <a:r>
            <a:rPr lang="tr-TR" sz="1050" b="1" kern="1200" dirty="0"/>
            <a:t>	</a:t>
          </a:r>
        </a:p>
      </dsp:txBody>
      <dsp:txXfrm rot="-5400000">
        <a:off x="1" y="353679"/>
        <a:ext cx="698543" cy="299375"/>
      </dsp:txXfrm>
    </dsp:sp>
    <dsp:sp modelId="{F130DD3C-E356-4902-9A58-2C1C7B7D2FE5}">
      <dsp:nvSpPr>
        <dsp:cNvPr id="0" name=""/>
        <dsp:cNvSpPr/>
      </dsp:nvSpPr>
      <dsp:spPr>
        <a:xfrm rot="5400000">
          <a:off x="4139577" y="-3436627"/>
          <a:ext cx="648988" cy="753105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tr-TR" sz="1300" b="1" kern="1200"/>
            <a:t>Bir bilgiyi içeren yazılmış, çizilmiş, görüntülü, sesli veya elektronik ortamlarda üretilmiş, kurumsal kayıt sistemine tabi delil teşkil edebilecek materyaldir.</a:t>
          </a:r>
        </a:p>
      </dsp:txBody>
      <dsp:txXfrm rot="-5400000">
        <a:off x="698544" y="36087"/>
        <a:ext cx="7499375" cy="585626"/>
      </dsp:txXfrm>
    </dsp:sp>
    <dsp:sp modelId="{8E9B819F-9841-435E-9602-284620D23D7C}">
      <dsp:nvSpPr>
        <dsp:cNvPr id="0" name=""/>
        <dsp:cNvSpPr/>
      </dsp:nvSpPr>
      <dsp:spPr>
        <a:xfrm rot="5400000">
          <a:off x="-149687" y="1033902"/>
          <a:ext cx="997918" cy="69854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rPr>
            <a:t>DOSYA</a:t>
          </a:r>
        </a:p>
      </dsp:txBody>
      <dsp:txXfrm rot="-5400000">
        <a:off x="1" y="1233487"/>
        <a:ext cx="698543" cy="299375"/>
      </dsp:txXfrm>
    </dsp:sp>
    <dsp:sp modelId="{73517E12-4CED-4281-BB10-986BAD359EE0}">
      <dsp:nvSpPr>
        <dsp:cNvPr id="0" name=""/>
        <dsp:cNvSpPr/>
      </dsp:nvSpPr>
      <dsp:spPr>
        <a:xfrm rot="5400000">
          <a:off x="4093431" y="-2556990"/>
          <a:ext cx="648647" cy="753105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tr-TR" sz="1300" b="1" kern="1200"/>
            <a:t>Aynı konuyu ihtiva eden yazılar grubunu ifade eder.</a:t>
          </a:r>
        </a:p>
      </dsp:txBody>
      <dsp:txXfrm rot="-5400000">
        <a:off x="652227" y="915878"/>
        <a:ext cx="7499392" cy="585319"/>
      </dsp:txXfrm>
    </dsp:sp>
    <dsp:sp modelId="{4255C57F-0C50-4A71-98B4-92DD39D04FA0}">
      <dsp:nvSpPr>
        <dsp:cNvPr id="0" name=""/>
        <dsp:cNvSpPr/>
      </dsp:nvSpPr>
      <dsp:spPr>
        <a:xfrm rot="5400000">
          <a:off x="-149687" y="1913709"/>
          <a:ext cx="997918" cy="69854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rPr>
            <a:t>DOSYA PLANI</a:t>
          </a:r>
        </a:p>
      </dsp:txBody>
      <dsp:txXfrm rot="-5400000">
        <a:off x="1" y="2113294"/>
        <a:ext cx="698543" cy="299375"/>
      </dsp:txXfrm>
    </dsp:sp>
    <dsp:sp modelId="{433820D0-F317-4907-90C2-6A63AF0DA701}">
      <dsp:nvSpPr>
        <dsp:cNvPr id="0" name=""/>
        <dsp:cNvSpPr/>
      </dsp:nvSpPr>
      <dsp:spPr>
        <a:xfrm rot="5400000">
          <a:off x="4093431" y="-1669262"/>
          <a:ext cx="648647" cy="753105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tr-TR" sz="1300" b="1" kern="1200" dirty="0"/>
            <a:t>Belgelerin, sistemli bir şekilde dosyalanmasını sağlamak üzere önceden hazırlanmış konu ve konu numaraları envanteridir.</a:t>
          </a:r>
        </a:p>
      </dsp:txBody>
      <dsp:txXfrm rot="-5400000">
        <a:off x="652227" y="1803606"/>
        <a:ext cx="7499392" cy="585319"/>
      </dsp:txXfrm>
    </dsp:sp>
    <dsp:sp modelId="{0CC1A80A-8E60-4EE7-A785-11A6DE100890}">
      <dsp:nvSpPr>
        <dsp:cNvPr id="0" name=""/>
        <dsp:cNvSpPr/>
      </dsp:nvSpPr>
      <dsp:spPr>
        <a:xfrm rot="5400000">
          <a:off x="-149687" y="2793517"/>
          <a:ext cx="997918" cy="69854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SAKLAMA </a:t>
          </a:r>
          <a:r>
            <a:rPr lang="tr-TR" sz="1300" b="1" kern="1200" dirty="0">
              <a:solidFill>
                <a:schemeClr val="tx1"/>
              </a:solidFill>
            </a:rPr>
            <a:t>KODU</a:t>
          </a:r>
        </a:p>
      </dsp:txBody>
      <dsp:txXfrm rot="-5400000">
        <a:off x="1" y="2993102"/>
        <a:ext cx="698543" cy="299375"/>
      </dsp:txXfrm>
    </dsp:sp>
    <dsp:sp modelId="{CF528776-D692-464B-9951-586FA5747B23}">
      <dsp:nvSpPr>
        <dsp:cNvPr id="0" name=""/>
        <dsp:cNvSpPr/>
      </dsp:nvSpPr>
      <dsp:spPr>
        <a:xfrm rot="5400000">
          <a:off x="4088029" y="-664695"/>
          <a:ext cx="633695" cy="7348880"/>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tr-TR" sz="1300" b="1" kern="1200"/>
            <a:t>Standart dosya planı çerçevesinde oluşacak dosyaların saklanma sürelerinin belirtileceği kodlardır.</a:t>
          </a:r>
        </a:p>
      </dsp:txBody>
      <dsp:txXfrm rot="-5400000">
        <a:off x="730437" y="2723831"/>
        <a:ext cx="7317946" cy="571827"/>
      </dsp:txXfrm>
    </dsp:sp>
    <dsp:sp modelId="{C56DF7A7-1A9D-4BF9-BFF2-EDD4082B9DBF}">
      <dsp:nvSpPr>
        <dsp:cNvPr id="0" name=""/>
        <dsp:cNvSpPr/>
      </dsp:nvSpPr>
      <dsp:spPr>
        <a:xfrm rot="5400000">
          <a:off x="-149687" y="3673325"/>
          <a:ext cx="997918" cy="69854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a:solidFill>
                <a:schemeClr val="tx1"/>
              </a:solidFill>
            </a:rPr>
            <a:t>ANA DOSYA</a:t>
          </a:r>
        </a:p>
      </dsp:txBody>
      <dsp:txXfrm rot="-5400000">
        <a:off x="1" y="3872910"/>
        <a:ext cx="698543" cy="299375"/>
      </dsp:txXfrm>
    </dsp:sp>
    <dsp:sp modelId="{4A2A80D3-F672-4C2D-A535-AC4633DFFD66}">
      <dsp:nvSpPr>
        <dsp:cNvPr id="0" name=""/>
        <dsp:cNvSpPr/>
      </dsp:nvSpPr>
      <dsp:spPr>
        <a:xfrm rot="5400000">
          <a:off x="4139747" y="82433"/>
          <a:ext cx="648647" cy="7531056"/>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tr-TR" sz="1300" b="1" kern="1200"/>
            <a:t>Standart dosya planında koyu renkle belirtilip geneli ifade eden alt konulara ait dosyaların içine konulabileceği dosyaları ifade eder. Yazışma kodu olarak kullanılmayıp, sadece dosya üzerlerine yazılır.</a:t>
          </a:r>
        </a:p>
      </dsp:txBody>
      <dsp:txXfrm rot="-5400000">
        <a:off x="698543" y="3555301"/>
        <a:ext cx="7499392" cy="585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FA983-5034-4913-BB55-6A178F387984}">
      <dsp:nvSpPr>
        <dsp:cNvPr id="0" name=""/>
        <dsp:cNvSpPr/>
      </dsp:nvSpPr>
      <dsp:spPr>
        <a:xfrm>
          <a:off x="3262075" y="2412"/>
          <a:ext cx="4932937" cy="142644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tr-TR" sz="1400" b="1" kern="1200" dirty="0" smtClean="0"/>
            <a:t>Her birimde var olması muhtemel dosyalardır. (Mevzuat işleri, Olurlar, Faaliyet raporları vs.)</a:t>
          </a:r>
          <a:endParaRPr lang="tr-TR" sz="1400" kern="1200" dirty="0"/>
        </a:p>
      </dsp:txBody>
      <dsp:txXfrm>
        <a:off x="3262075" y="180718"/>
        <a:ext cx="4398020" cy="1069833"/>
      </dsp:txXfrm>
    </dsp:sp>
    <dsp:sp modelId="{35DC3C4F-B3D8-43A8-AA5F-25566E110583}">
      <dsp:nvSpPr>
        <dsp:cNvPr id="0" name=""/>
        <dsp:cNvSpPr/>
      </dsp:nvSpPr>
      <dsp:spPr>
        <a:xfrm>
          <a:off x="6" y="54891"/>
          <a:ext cx="3227489" cy="127010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b="1" kern="1200" dirty="0" smtClean="0"/>
            <a:t>GENEL KONULAR</a:t>
          </a:r>
        </a:p>
        <a:p>
          <a:pPr lvl="0" algn="ctr" defTabSz="1066800">
            <a:lnSpc>
              <a:spcPct val="90000"/>
            </a:lnSpc>
            <a:spcBef>
              <a:spcPct val="0"/>
            </a:spcBef>
            <a:spcAft>
              <a:spcPct val="35000"/>
            </a:spcAft>
          </a:pPr>
          <a:r>
            <a:rPr lang="tr-TR" sz="2400" b="1" kern="1200" dirty="0" smtClean="0"/>
            <a:t>(000-099)</a:t>
          </a:r>
          <a:endParaRPr lang="tr-TR" sz="2400" kern="1200" dirty="0"/>
        </a:p>
      </dsp:txBody>
      <dsp:txXfrm>
        <a:off x="62007" y="116892"/>
        <a:ext cx="3103487" cy="1146104"/>
      </dsp:txXfrm>
    </dsp:sp>
    <dsp:sp modelId="{6EC6A3FB-4F2C-4C56-997E-97C55A6DF814}">
      <dsp:nvSpPr>
        <dsp:cNvPr id="0" name=""/>
        <dsp:cNvSpPr/>
      </dsp:nvSpPr>
      <dsp:spPr>
        <a:xfrm>
          <a:off x="3296655" y="1538332"/>
          <a:ext cx="4932937" cy="186587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tr-TR" sz="1400" b="1" kern="1200" dirty="0" smtClean="0"/>
            <a:t>Ana hizmet faaliyet alanlarına göre ilgili birimlerim (Tapu, Kadastro, Arşiv, Harita, Yabancı İşler </a:t>
          </a:r>
          <a:r>
            <a:rPr lang="tr-TR" sz="1400" b="1" kern="1200" dirty="0" err="1" smtClean="0"/>
            <a:t>Dai</a:t>
          </a:r>
          <a:r>
            <a:rPr lang="tr-TR" sz="1400" b="1" kern="1200" dirty="0" smtClean="0"/>
            <a:t>. </a:t>
          </a:r>
          <a:r>
            <a:rPr lang="tr-TR" sz="1400" b="1" kern="1200" dirty="0" err="1" smtClean="0"/>
            <a:t>Bşk.lıkları</a:t>
          </a:r>
          <a:r>
            <a:rPr lang="tr-TR" sz="1400" b="1" kern="1200" dirty="0" smtClean="0"/>
            <a:t>) görüş ve önerileri doğrultusunda oluşturulan dosyalardır. ( Tapu ve Kadastro İşleri (Genel),Yurtdışı </a:t>
          </a:r>
          <a:r>
            <a:rPr lang="tr-TR" sz="1400" b="1" kern="1200" dirty="0" err="1" smtClean="0"/>
            <a:t>İşlemleri,Harita</a:t>
          </a:r>
          <a:r>
            <a:rPr lang="tr-TR" sz="1400" b="1" kern="1200" dirty="0" smtClean="0"/>
            <a:t> ve Harita </a:t>
          </a:r>
          <a:r>
            <a:rPr lang="tr-TR" sz="1400" b="1" kern="1200" dirty="0" err="1" smtClean="0"/>
            <a:t>Bilgileri,Tapu</a:t>
          </a:r>
          <a:r>
            <a:rPr lang="tr-TR" sz="1400" b="1" kern="1200" dirty="0" smtClean="0"/>
            <a:t> Kayıt </a:t>
          </a:r>
          <a:r>
            <a:rPr lang="tr-TR" sz="1400" b="1" kern="1200" dirty="0" err="1" smtClean="0"/>
            <a:t>Transkrip</a:t>
          </a:r>
          <a:r>
            <a:rPr lang="tr-TR" sz="1400" b="1" kern="1200" dirty="0" smtClean="0"/>
            <a:t> Talepleri vs.)</a:t>
          </a:r>
          <a:endParaRPr lang="tr-TR" sz="1400" kern="1200" dirty="0"/>
        </a:p>
      </dsp:txBody>
      <dsp:txXfrm>
        <a:off x="3296655" y="1771566"/>
        <a:ext cx="4233235" cy="1399404"/>
      </dsp:txXfrm>
    </dsp:sp>
    <dsp:sp modelId="{93558BD4-84DA-439D-BFAD-FA112A13C357}">
      <dsp:nvSpPr>
        <dsp:cNvPr id="0" name=""/>
        <dsp:cNvSpPr/>
      </dsp:nvSpPr>
      <dsp:spPr>
        <a:xfrm>
          <a:off x="4018" y="1676515"/>
          <a:ext cx="3288625" cy="145876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b="1" kern="1200" dirty="0" smtClean="0"/>
            <a:t>ANA HİZMET KONULARI</a:t>
          </a:r>
        </a:p>
        <a:p>
          <a:pPr lvl="0" algn="ctr" defTabSz="1066800">
            <a:lnSpc>
              <a:spcPct val="90000"/>
            </a:lnSpc>
            <a:spcBef>
              <a:spcPct val="0"/>
            </a:spcBef>
            <a:spcAft>
              <a:spcPct val="35000"/>
            </a:spcAft>
          </a:pPr>
          <a:r>
            <a:rPr lang="tr-TR" sz="2400" b="1" kern="1200" dirty="0" smtClean="0"/>
            <a:t>(100-599)</a:t>
          </a:r>
          <a:endParaRPr lang="tr-TR" sz="2400" b="1" kern="1200" dirty="0"/>
        </a:p>
      </dsp:txBody>
      <dsp:txXfrm>
        <a:off x="75229" y="1747726"/>
        <a:ext cx="3146203" cy="1316342"/>
      </dsp:txXfrm>
    </dsp:sp>
    <dsp:sp modelId="{031DA5C5-754F-4B4B-AB27-11B793DB36C9}">
      <dsp:nvSpPr>
        <dsp:cNvPr id="0" name=""/>
        <dsp:cNvSpPr/>
      </dsp:nvSpPr>
      <dsp:spPr>
        <a:xfrm>
          <a:off x="3292643" y="3384375"/>
          <a:ext cx="4932937" cy="13971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just" defTabSz="577850">
            <a:lnSpc>
              <a:spcPct val="90000"/>
            </a:lnSpc>
            <a:spcBef>
              <a:spcPct val="0"/>
            </a:spcBef>
            <a:spcAft>
              <a:spcPct val="15000"/>
            </a:spcAft>
            <a:buChar char="••"/>
          </a:pPr>
          <a:r>
            <a:rPr lang="tr-TR" sz="1300" b="1" kern="1200" dirty="0" smtClean="0"/>
            <a:t>Teftiş, İç denetim, Hukuk; İnsan Kaynakları, Destek Hizmetleri, Strateji </a:t>
          </a:r>
          <a:r>
            <a:rPr lang="tr-TR" sz="1300" b="1" kern="1200" dirty="0" err="1" smtClean="0"/>
            <a:t>Dai</a:t>
          </a:r>
          <a:r>
            <a:rPr lang="tr-TR" sz="1300" b="1" kern="1200" dirty="0" smtClean="0"/>
            <a:t>. </a:t>
          </a:r>
          <a:r>
            <a:rPr lang="tr-TR" sz="1300" b="1" kern="1200" dirty="0" err="1" smtClean="0"/>
            <a:t>Bşk.lıkları</a:t>
          </a:r>
          <a:r>
            <a:rPr lang="tr-TR" sz="1300" b="1" kern="1200" dirty="0" smtClean="0"/>
            <a:t> vb. ile her kurum ve kuruluşta benzeri hizmet yürüten birimlere (Dış İlişkiler, Bilgi İşlem vb.) ait faaliyetler ve bu faaliyetlerle ilgili açılması gereken dosyalardır.(APK, Hukuk İşleri, Personel İşleri vs.)</a:t>
          </a:r>
          <a:endParaRPr lang="tr-TR" sz="1300" kern="1200" dirty="0"/>
        </a:p>
      </dsp:txBody>
      <dsp:txXfrm>
        <a:off x="3292643" y="3559021"/>
        <a:ext cx="4408999" cy="1047877"/>
      </dsp:txXfrm>
    </dsp:sp>
    <dsp:sp modelId="{F2D9FFCE-EFD9-4B10-8BE5-CD027E17B443}">
      <dsp:nvSpPr>
        <dsp:cNvPr id="0" name=""/>
        <dsp:cNvSpPr/>
      </dsp:nvSpPr>
      <dsp:spPr>
        <a:xfrm>
          <a:off x="4018" y="3382937"/>
          <a:ext cx="3288625" cy="14000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DANIŞMA DENETİM VE YARDIMCI HİZMETLETLER</a:t>
          </a:r>
        </a:p>
        <a:p>
          <a:pPr lvl="0" algn="ctr" defTabSz="977900">
            <a:lnSpc>
              <a:spcPct val="90000"/>
            </a:lnSpc>
            <a:spcBef>
              <a:spcPct val="0"/>
            </a:spcBef>
            <a:spcAft>
              <a:spcPct val="35000"/>
            </a:spcAft>
          </a:pPr>
          <a:r>
            <a:rPr lang="tr-TR" sz="2200" b="1" kern="1200" dirty="0" smtClean="0"/>
            <a:t>(600-999)</a:t>
          </a:r>
          <a:endParaRPr lang="tr-TR" sz="2200" b="1" kern="1200" dirty="0"/>
        </a:p>
      </dsp:txBody>
      <dsp:txXfrm>
        <a:off x="72363" y="3451282"/>
        <a:ext cx="3151935" cy="1263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7A140-9292-40C4-9E9B-1B84587F8A99}">
      <dsp:nvSpPr>
        <dsp:cNvPr id="0" name=""/>
        <dsp:cNvSpPr/>
      </dsp:nvSpPr>
      <dsp:spPr>
        <a:xfrm>
          <a:off x="0" y="43491"/>
          <a:ext cx="8229600" cy="14297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b="1" kern="1200" dirty="0" smtClean="0"/>
            <a:t>Planda geçen saklama süreleri, dosyanın kapandığı tarihten itibaren saklanması öngörülen süreyi (yıl) ifade eder. </a:t>
          </a:r>
          <a:endParaRPr lang="tr-TR" sz="2600" kern="1200" dirty="0"/>
        </a:p>
      </dsp:txBody>
      <dsp:txXfrm>
        <a:off x="69794" y="113285"/>
        <a:ext cx="8090012" cy="1290152"/>
      </dsp:txXfrm>
    </dsp:sp>
    <dsp:sp modelId="{3E2528E9-5A5C-495C-8958-C95D3A76B28A}">
      <dsp:nvSpPr>
        <dsp:cNvPr id="0" name=""/>
        <dsp:cNvSpPr/>
      </dsp:nvSpPr>
      <dsp:spPr>
        <a:xfrm>
          <a:off x="0" y="1548111"/>
          <a:ext cx="8229600" cy="14297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b="1" kern="1200" smtClean="0"/>
            <a:t>100-599 sayısal aralığında tanımlanmamış faaliyetler için "ortak alanlardaki dosya kodları dikkate alınacaktır.</a:t>
          </a:r>
          <a:endParaRPr lang="tr-TR" sz="2600" kern="1200"/>
        </a:p>
      </dsp:txBody>
      <dsp:txXfrm>
        <a:off x="69794" y="1617905"/>
        <a:ext cx="8090012" cy="1290152"/>
      </dsp:txXfrm>
    </dsp:sp>
    <dsp:sp modelId="{6CE98224-A8D7-4712-B535-2207858FDDCB}">
      <dsp:nvSpPr>
        <dsp:cNvPr id="0" name=""/>
        <dsp:cNvSpPr/>
      </dsp:nvSpPr>
      <dsp:spPr>
        <a:xfrm>
          <a:off x="0" y="3052731"/>
          <a:ext cx="8229600" cy="14297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b="1" kern="1200" smtClean="0"/>
            <a:t>Dosya Planının 2. ve 3. alt bölünmelerinde ihtiyaç halinde  "99 Diğer" adıyla dosya açılabilecektir.</a:t>
          </a:r>
          <a:endParaRPr lang="tr-TR" sz="2600" kern="1200"/>
        </a:p>
      </dsp:txBody>
      <dsp:txXfrm>
        <a:off x="69794" y="3122525"/>
        <a:ext cx="8090012" cy="1290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DE11F-A14B-430E-BA83-A9FE69A5CE7C}">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8302B-F2A9-493F-B2C0-1A8A11815C40}">
      <dsp:nvSpPr>
        <dsp:cNvPr id="0" name=""/>
        <dsp:cNvSpPr/>
      </dsp:nvSpPr>
      <dsp:spPr>
        <a:xfrm>
          <a:off x="364315" y="238337"/>
          <a:ext cx="7802801" cy="47649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217" tIns="25400" rIns="25400" bIns="25400" numCol="1" spcCol="1270" anchor="ctr" anchorCtr="0">
          <a:noAutofit/>
        </a:bodyPr>
        <a:lstStyle/>
        <a:p>
          <a:pPr lvl="0" algn="l" defTabSz="444500" rtl="0">
            <a:lnSpc>
              <a:spcPct val="90000"/>
            </a:lnSpc>
            <a:spcBef>
              <a:spcPct val="0"/>
            </a:spcBef>
            <a:spcAft>
              <a:spcPct val="35000"/>
            </a:spcAft>
          </a:pPr>
          <a:r>
            <a:rPr lang="tr-TR" sz="1000" b="1" kern="1200" smtClean="0"/>
            <a:t>İşlem gördüğü tarih ne olursa olsun ihtiyaç duyulan herhangi bir belgenin kolaylıkla bulunmasını sağlar. </a:t>
          </a:r>
          <a:endParaRPr lang="tr-TR" sz="1000" kern="1200"/>
        </a:p>
      </dsp:txBody>
      <dsp:txXfrm>
        <a:off x="364315" y="238337"/>
        <a:ext cx="7802801" cy="476493"/>
      </dsp:txXfrm>
    </dsp:sp>
    <dsp:sp modelId="{18C356F5-7951-44F3-88AA-4E06484622B1}">
      <dsp:nvSpPr>
        <dsp:cNvPr id="0" name=""/>
        <dsp:cNvSpPr/>
      </dsp:nvSpPr>
      <dsp:spPr>
        <a:xfrm>
          <a:off x="66507" y="178775"/>
          <a:ext cx="595616" cy="59561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39E98BA-85F8-4E9F-B2F8-DBDD82ED9029}">
      <dsp:nvSpPr>
        <dsp:cNvPr id="0" name=""/>
        <dsp:cNvSpPr/>
      </dsp:nvSpPr>
      <dsp:spPr>
        <a:xfrm>
          <a:off x="756263" y="952986"/>
          <a:ext cx="7410853" cy="47649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217" tIns="25400" rIns="25400" bIns="25400" numCol="1" spcCol="1270" anchor="ctr" anchorCtr="0">
          <a:noAutofit/>
        </a:bodyPr>
        <a:lstStyle/>
        <a:p>
          <a:pPr lvl="0" algn="l" defTabSz="444500" rtl="0">
            <a:lnSpc>
              <a:spcPct val="90000"/>
            </a:lnSpc>
            <a:spcBef>
              <a:spcPct val="0"/>
            </a:spcBef>
            <a:spcAft>
              <a:spcPct val="35000"/>
            </a:spcAft>
          </a:pPr>
          <a:r>
            <a:rPr lang="tr-TR" sz="1000" b="1" kern="1200" smtClean="0"/>
            <a:t>Kurumun geçmişten bugüne faaliyetleri ile ilgili bilgi ve belge birikimi kontrol altına alınır. </a:t>
          </a:r>
          <a:endParaRPr lang="tr-TR" sz="1000" kern="1200"/>
        </a:p>
      </dsp:txBody>
      <dsp:txXfrm>
        <a:off x="756263" y="952986"/>
        <a:ext cx="7410853" cy="476493"/>
      </dsp:txXfrm>
    </dsp:sp>
    <dsp:sp modelId="{C6428919-44FD-4A2E-88AE-05393D80253D}">
      <dsp:nvSpPr>
        <dsp:cNvPr id="0" name=""/>
        <dsp:cNvSpPr/>
      </dsp:nvSpPr>
      <dsp:spPr>
        <a:xfrm>
          <a:off x="458455" y="893425"/>
          <a:ext cx="595616" cy="59561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023635E-16E6-45E0-AF70-989D05BEE30C}">
      <dsp:nvSpPr>
        <dsp:cNvPr id="0" name=""/>
        <dsp:cNvSpPr/>
      </dsp:nvSpPr>
      <dsp:spPr>
        <a:xfrm>
          <a:off x="935492" y="1667636"/>
          <a:ext cx="7231625" cy="47649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217" tIns="25400" rIns="25400" bIns="25400" numCol="1" spcCol="1270" anchor="ctr" anchorCtr="0">
          <a:noAutofit/>
        </a:bodyPr>
        <a:lstStyle/>
        <a:p>
          <a:pPr lvl="0" algn="l" defTabSz="444500" rtl="0">
            <a:lnSpc>
              <a:spcPct val="90000"/>
            </a:lnSpc>
            <a:spcBef>
              <a:spcPct val="0"/>
            </a:spcBef>
            <a:spcAft>
              <a:spcPct val="35000"/>
            </a:spcAft>
          </a:pPr>
          <a:r>
            <a:rPr lang="tr-TR" sz="1000" b="1" kern="1200" dirty="0" smtClean="0"/>
            <a:t>09/10/2003 tarih ve 4982 sayılı Bilgi Edinme Kanunu ile karşılanması zorunluluk haline gelen vatandaşın bilgi ve belge talebi anında karşılanarak, demokrasilerin vazgeçilmez ilkesi olan şeffaf yönetim anlayışının sağlanmasına katkı sağlar.</a:t>
          </a:r>
          <a:endParaRPr lang="tr-TR" sz="1000" kern="1200" dirty="0"/>
        </a:p>
      </dsp:txBody>
      <dsp:txXfrm>
        <a:off x="935492" y="1667636"/>
        <a:ext cx="7231625" cy="476493"/>
      </dsp:txXfrm>
    </dsp:sp>
    <dsp:sp modelId="{4ABB03AE-C63C-4097-B6D3-9C535E99D1FB}">
      <dsp:nvSpPr>
        <dsp:cNvPr id="0" name=""/>
        <dsp:cNvSpPr/>
      </dsp:nvSpPr>
      <dsp:spPr>
        <a:xfrm>
          <a:off x="637683" y="1608074"/>
          <a:ext cx="595616" cy="59561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F77981-4365-4F09-9D8D-8C6C8B6BDBE6}">
      <dsp:nvSpPr>
        <dsp:cNvPr id="0" name=""/>
        <dsp:cNvSpPr/>
      </dsp:nvSpPr>
      <dsp:spPr>
        <a:xfrm>
          <a:off x="935492" y="2381833"/>
          <a:ext cx="7231625" cy="47649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217" tIns="25400" rIns="25400" bIns="25400" numCol="1" spcCol="1270" anchor="ctr" anchorCtr="0">
          <a:noAutofit/>
        </a:bodyPr>
        <a:lstStyle/>
        <a:p>
          <a:pPr lvl="0" algn="l" defTabSz="444500" rtl="0">
            <a:lnSpc>
              <a:spcPct val="90000"/>
            </a:lnSpc>
            <a:spcBef>
              <a:spcPct val="0"/>
            </a:spcBef>
            <a:spcAft>
              <a:spcPct val="35000"/>
            </a:spcAft>
          </a:pPr>
          <a:r>
            <a:rPr lang="tr-TR" sz="1000" b="1" kern="1200" dirty="0" smtClean="0"/>
            <a:t>Bilgi ve belgenin kontrol altında bulunması, idarenin alacağı kararlarda ayrıntılı bilgilenme imkanını sağlayarak, kararların doğru ve isabetli alınmasına etki eder. </a:t>
          </a:r>
          <a:endParaRPr lang="tr-TR" sz="1000" kern="1200" dirty="0"/>
        </a:p>
      </dsp:txBody>
      <dsp:txXfrm>
        <a:off x="935492" y="2381833"/>
        <a:ext cx="7231625" cy="476493"/>
      </dsp:txXfrm>
    </dsp:sp>
    <dsp:sp modelId="{FA816618-3E7C-47F2-A737-2D1E5FAD52AC}">
      <dsp:nvSpPr>
        <dsp:cNvPr id="0" name=""/>
        <dsp:cNvSpPr/>
      </dsp:nvSpPr>
      <dsp:spPr>
        <a:xfrm>
          <a:off x="637683" y="2322271"/>
          <a:ext cx="595616" cy="59561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3C3EC45-1021-4853-B318-5C601D991109}">
      <dsp:nvSpPr>
        <dsp:cNvPr id="0" name=""/>
        <dsp:cNvSpPr/>
      </dsp:nvSpPr>
      <dsp:spPr>
        <a:xfrm>
          <a:off x="756263" y="3096482"/>
          <a:ext cx="7410853" cy="47649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217" tIns="25400" rIns="25400" bIns="25400" numCol="1" spcCol="1270" anchor="ctr" anchorCtr="0">
          <a:noAutofit/>
        </a:bodyPr>
        <a:lstStyle/>
        <a:p>
          <a:pPr lvl="0" algn="l" defTabSz="444500" rtl="0">
            <a:lnSpc>
              <a:spcPct val="90000"/>
            </a:lnSpc>
            <a:spcBef>
              <a:spcPct val="0"/>
            </a:spcBef>
            <a:spcAft>
              <a:spcPct val="35000"/>
            </a:spcAft>
          </a:pPr>
          <a:r>
            <a:rPr lang="tr-TR" sz="1000" b="1" kern="1200" smtClean="0"/>
            <a:t>Dosyalama yönetimi ile kurum ve kuruluşların verimi yükseltilerek, zaman ve iş kaybınının engellenmesi sağlanır. </a:t>
          </a:r>
          <a:endParaRPr lang="tr-TR" sz="1000" kern="1200"/>
        </a:p>
      </dsp:txBody>
      <dsp:txXfrm>
        <a:off x="756263" y="3096482"/>
        <a:ext cx="7410853" cy="476493"/>
      </dsp:txXfrm>
    </dsp:sp>
    <dsp:sp modelId="{2C2103F3-C69C-4FF4-937D-4955B64948D2}">
      <dsp:nvSpPr>
        <dsp:cNvPr id="0" name=""/>
        <dsp:cNvSpPr/>
      </dsp:nvSpPr>
      <dsp:spPr>
        <a:xfrm>
          <a:off x="458455" y="3036921"/>
          <a:ext cx="595616" cy="59561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74C2924-53C8-460B-B49F-1FEC312E1AB8}">
      <dsp:nvSpPr>
        <dsp:cNvPr id="0" name=""/>
        <dsp:cNvSpPr/>
      </dsp:nvSpPr>
      <dsp:spPr>
        <a:xfrm>
          <a:off x="364315" y="3811132"/>
          <a:ext cx="7802801" cy="47649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217" tIns="25400" rIns="25400" bIns="25400" numCol="1" spcCol="1270" anchor="ctr" anchorCtr="0">
          <a:noAutofit/>
        </a:bodyPr>
        <a:lstStyle/>
        <a:p>
          <a:pPr lvl="0" algn="l" defTabSz="444500" rtl="0">
            <a:lnSpc>
              <a:spcPct val="90000"/>
            </a:lnSpc>
            <a:spcBef>
              <a:spcPct val="0"/>
            </a:spcBef>
            <a:spcAft>
              <a:spcPct val="35000"/>
            </a:spcAft>
          </a:pPr>
          <a:r>
            <a:rPr lang="tr-TR" sz="1000" b="1" kern="1200" smtClean="0"/>
            <a:t>Bilgi ve belgelere kısa sürede erişim imkanı sağlanarak zaman ve iş kaybının asgari seviyeye düşürülmesi sağlanır.</a:t>
          </a:r>
          <a:endParaRPr lang="tr-TR" sz="1000" kern="1200"/>
        </a:p>
      </dsp:txBody>
      <dsp:txXfrm>
        <a:off x="364315" y="3811132"/>
        <a:ext cx="7802801" cy="476493"/>
      </dsp:txXfrm>
    </dsp:sp>
    <dsp:sp modelId="{482104CB-B930-42D1-A6A1-B45CC5BABB9E}">
      <dsp:nvSpPr>
        <dsp:cNvPr id="0" name=""/>
        <dsp:cNvSpPr/>
      </dsp:nvSpPr>
      <dsp:spPr>
        <a:xfrm>
          <a:off x="66507" y="3751570"/>
          <a:ext cx="595616" cy="59561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7C250-4194-4DEC-B9DE-4FF8FF496029}">
      <dsp:nvSpPr>
        <dsp:cNvPr id="0" name=""/>
        <dsp:cNvSpPr/>
      </dsp:nvSpPr>
      <dsp:spPr>
        <a:xfrm>
          <a:off x="1879982" y="-265269"/>
          <a:ext cx="4469635" cy="4469635"/>
        </a:xfrm>
        <a:prstGeom prst="circularArrow">
          <a:avLst>
            <a:gd name="adj1" fmla="val 5689"/>
            <a:gd name="adj2" fmla="val 340510"/>
            <a:gd name="adj3" fmla="val 12369635"/>
            <a:gd name="adj4" fmla="val 18307142"/>
            <a:gd name="adj5" fmla="val 5908"/>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61C6303-046B-489C-994F-3C4D9DC17A25}">
      <dsp:nvSpPr>
        <dsp:cNvPr id="0" name=""/>
        <dsp:cNvSpPr/>
      </dsp:nvSpPr>
      <dsp:spPr>
        <a:xfrm>
          <a:off x="2525538" y="1293"/>
          <a:ext cx="3178522" cy="158926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a:t>İhtiyaç duyulan bilgi ve belgelere erişim mümkün olamaz.</a:t>
          </a:r>
        </a:p>
      </dsp:txBody>
      <dsp:txXfrm>
        <a:off x="2603119" y="78874"/>
        <a:ext cx="3023360" cy="1434099"/>
      </dsp:txXfrm>
    </dsp:sp>
    <dsp:sp modelId="{069D0AE7-7541-410A-8E2A-68E380DED193}">
      <dsp:nvSpPr>
        <dsp:cNvPr id="0" name=""/>
        <dsp:cNvSpPr/>
      </dsp:nvSpPr>
      <dsp:spPr>
        <a:xfrm>
          <a:off x="4219550" y="2935408"/>
          <a:ext cx="3178522" cy="1589261"/>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a:t>Bilgi ve belgelere ulaşılamaması birey ve kurumların hak kaybına uğramasına neden olabilir.</a:t>
          </a:r>
        </a:p>
      </dsp:txBody>
      <dsp:txXfrm>
        <a:off x="4297131" y="3012989"/>
        <a:ext cx="3023360" cy="1434099"/>
      </dsp:txXfrm>
    </dsp:sp>
    <dsp:sp modelId="{830F3134-7C80-4C6E-870F-438A7886FB97}">
      <dsp:nvSpPr>
        <dsp:cNvPr id="0" name=""/>
        <dsp:cNvSpPr/>
      </dsp:nvSpPr>
      <dsp:spPr>
        <a:xfrm>
          <a:off x="831526" y="2935408"/>
          <a:ext cx="3178522" cy="1589261"/>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a:t>Bilgi ve belge alt yapı eksikliği iş ve işlemlere de aynı oranda etki ederek, verimliliği azaltır.</a:t>
          </a:r>
        </a:p>
      </dsp:txBody>
      <dsp:txXfrm>
        <a:off x="909107" y="3012989"/>
        <a:ext cx="3023360" cy="1434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7C250-4194-4DEC-B9DE-4FF8FF496029}">
      <dsp:nvSpPr>
        <dsp:cNvPr id="0" name=""/>
        <dsp:cNvSpPr/>
      </dsp:nvSpPr>
      <dsp:spPr>
        <a:xfrm>
          <a:off x="1879982" y="-265269"/>
          <a:ext cx="4469635" cy="4469635"/>
        </a:xfrm>
        <a:prstGeom prst="circularArrow">
          <a:avLst>
            <a:gd name="adj1" fmla="val 5689"/>
            <a:gd name="adj2" fmla="val 340510"/>
            <a:gd name="adj3" fmla="val 12369635"/>
            <a:gd name="adj4" fmla="val 18307142"/>
            <a:gd name="adj5" fmla="val 5908"/>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61C6303-046B-489C-994F-3C4D9DC17A25}">
      <dsp:nvSpPr>
        <dsp:cNvPr id="0" name=""/>
        <dsp:cNvSpPr/>
      </dsp:nvSpPr>
      <dsp:spPr>
        <a:xfrm>
          <a:off x="2525538" y="1293"/>
          <a:ext cx="3178522" cy="158926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a:t>Kurumun ve toplum hafızasının yok olmasına sebebiyet verir.</a:t>
          </a:r>
        </a:p>
      </dsp:txBody>
      <dsp:txXfrm>
        <a:off x="2603119" y="78874"/>
        <a:ext cx="3023360" cy="1434099"/>
      </dsp:txXfrm>
    </dsp:sp>
    <dsp:sp modelId="{069D0AE7-7541-410A-8E2A-68E380DED193}">
      <dsp:nvSpPr>
        <dsp:cNvPr id="0" name=""/>
        <dsp:cNvSpPr/>
      </dsp:nvSpPr>
      <dsp:spPr>
        <a:xfrm>
          <a:off x="4219550" y="2935408"/>
          <a:ext cx="3178522" cy="1589261"/>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a:t>Tarihi ve kültürel değerlerimizin yok olmasına sebep olur.</a:t>
          </a:r>
        </a:p>
      </dsp:txBody>
      <dsp:txXfrm>
        <a:off x="4297131" y="3012989"/>
        <a:ext cx="3023360" cy="1434099"/>
      </dsp:txXfrm>
    </dsp:sp>
    <dsp:sp modelId="{830F3134-7C80-4C6E-870F-438A7886FB97}">
      <dsp:nvSpPr>
        <dsp:cNvPr id="0" name=""/>
        <dsp:cNvSpPr/>
      </dsp:nvSpPr>
      <dsp:spPr>
        <a:xfrm>
          <a:off x="831526" y="2935408"/>
          <a:ext cx="3178522" cy="1589261"/>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a:t>Arşiv iş ve işlemlerinin, arşiv mevzuatına uygun bir şekilde yürütülebilmesi imkanını ortadan kaldırır.</a:t>
          </a:r>
        </a:p>
      </dsp:txBody>
      <dsp:txXfrm>
        <a:off x="909107" y="3012989"/>
        <a:ext cx="3023360" cy="14340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2D0C5-D61A-4D8C-8AC3-180A87DAE608}">
      <dsp:nvSpPr>
        <dsp:cNvPr id="0" name=""/>
        <dsp:cNvSpPr/>
      </dsp:nvSpPr>
      <dsp:spPr>
        <a:xfrm>
          <a:off x="0" y="0"/>
          <a:ext cx="6336792" cy="88729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smtClean="0"/>
            <a:t>Planda, faaliyetin adı altında</a:t>
          </a:r>
          <a:endParaRPr lang="tr-TR" sz="2300" kern="1200"/>
        </a:p>
      </dsp:txBody>
      <dsp:txXfrm>
        <a:off x="25988" y="25988"/>
        <a:ext cx="5275519" cy="835317"/>
      </dsp:txXfrm>
    </dsp:sp>
    <dsp:sp modelId="{877002BA-C2F3-43F3-8C68-61ACF7FA6A55}">
      <dsp:nvSpPr>
        <dsp:cNvPr id="0" name=""/>
        <dsp:cNvSpPr/>
      </dsp:nvSpPr>
      <dsp:spPr>
        <a:xfrm>
          <a:off x="473202" y="1010529"/>
          <a:ext cx="6336792" cy="887293"/>
        </a:xfrm>
        <a:prstGeom prst="roundRect">
          <a:avLst>
            <a:gd name="adj" fmla="val 10000"/>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smtClean="0"/>
            <a:t>Ana konular</a:t>
          </a:r>
          <a:endParaRPr lang="tr-TR" sz="2300" kern="1200"/>
        </a:p>
      </dsp:txBody>
      <dsp:txXfrm>
        <a:off x="499190" y="1036517"/>
        <a:ext cx="5234872" cy="835317"/>
      </dsp:txXfrm>
    </dsp:sp>
    <dsp:sp modelId="{DE4672AE-C5A2-4C51-8667-DAFFF4BD7146}">
      <dsp:nvSpPr>
        <dsp:cNvPr id="0" name=""/>
        <dsp:cNvSpPr/>
      </dsp:nvSpPr>
      <dsp:spPr>
        <a:xfrm>
          <a:off x="946404" y="2021058"/>
          <a:ext cx="6336792" cy="887293"/>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smtClean="0"/>
            <a:t>Ana konuyla ilgili tali konular</a:t>
          </a:r>
          <a:endParaRPr lang="tr-TR" sz="2300" kern="1200"/>
        </a:p>
      </dsp:txBody>
      <dsp:txXfrm>
        <a:off x="972392" y="2047046"/>
        <a:ext cx="5234872" cy="835317"/>
      </dsp:txXfrm>
    </dsp:sp>
    <dsp:sp modelId="{07034E8C-B7D8-401B-B842-71F81C770B26}">
      <dsp:nvSpPr>
        <dsp:cNvPr id="0" name=""/>
        <dsp:cNvSpPr/>
      </dsp:nvSpPr>
      <dsp:spPr>
        <a:xfrm>
          <a:off x="1419605" y="3031587"/>
          <a:ext cx="6336792" cy="887293"/>
        </a:xfrm>
        <a:prstGeom prst="roundRect">
          <a:avLst>
            <a:gd name="adj" fmla="val 10000"/>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smtClean="0"/>
            <a:t>Tali konularla ilgili daha alt konular</a:t>
          </a:r>
          <a:endParaRPr lang="tr-TR" sz="2300" kern="1200"/>
        </a:p>
      </dsp:txBody>
      <dsp:txXfrm>
        <a:off x="1445593" y="3057575"/>
        <a:ext cx="5234872" cy="835317"/>
      </dsp:txXfrm>
    </dsp:sp>
    <dsp:sp modelId="{516292EF-398C-43FA-9E25-107378A31346}">
      <dsp:nvSpPr>
        <dsp:cNvPr id="0" name=""/>
        <dsp:cNvSpPr/>
      </dsp:nvSpPr>
      <dsp:spPr>
        <a:xfrm>
          <a:off x="1892808" y="4042117"/>
          <a:ext cx="6336792" cy="887293"/>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smtClean="0"/>
            <a:t>Birbirleri ile olan ilişkileri dikkate alınarak, bir araya getirilmiş ve numaralandırılmıştır</a:t>
          </a:r>
          <a:endParaRPr lang="tr-TR" sz="2300" kern="1200"/>
        </a:p>
      </dsp:txBody>
      <dsp:txXfrm>
        <a:off x="1918796" y="4068105"/>
        <a:ext cx="5234872" cy="835317"/>
      </dsp:txXfrm>
    </dsp:sp>
    <dsp:sp modelId="{963FE311-DE5C-405B-949D-F941C277D8AE}">
      <dsp:nvSpPr>
        <dsp:cNvPr id="0" name=""/>
        <dsp:cNvSpPr/>
      </dsp:nvSpPr>
      <dsp:spPr>
        <a:xfrm>
          <a:off x="5760050" y="648217"/>
          <a:ext cx="576741" cy="576741"/>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5889817" y="648217"/>
        <a:ext cx="317207" cy="433998"/>
      </dsp:txXfrm>
    </dsp:sp>
    <dsp:sp modelId="{F47B47D6-3C4A-45A4-887A-415F3382BC10}">
      <dsp:nvSpPr>
        <dsp:cNvPr id="0" name=""/>
        <dsp:cNvSpPr/>
      </dsp:nvSpPr>
      <dsp:spPr>
        <a:xfrm>
          <a:off x="6233252" y="1658746"/>
          <a:ext cx="576741" cy="576741"/>
        </a:xfrm>
        <a:prstGeom prst="downArrow">
          <a:avLst>
            <a:gd name="adj1" fmla="val 55000"/>
            <a:gd name="adj2" fmla="val 45000"/>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6363019" y="1658746"/>
        <a:ext cx="317207" cy="433998"/>
      </dsp:txXfrm>
    </dsp:sp>
    <dsp:sp modelId="{508E7B32-68CE-41EA-B77F-98B7E44681AB}">
      <dsp:nvSpPr>
        <dsp:cNvPr id="0" name=""/>
        <dsp:cNvSpPr/>
      </dsp:nvSpPr>
      <dsp:spPr>
        <a:xfrm>
          <a:off x="6706454" y="2654487"/>
          <a:ext cx="576741" cy="576741"/>
        </a:xfrm>
        <a:prstGeom prst="downArrow">
          <a:avLst>
            <a:gd name="adj1" fmla="val 55000"/>
            <a:gd name="adj2" fmla="val 45000"/>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6836221" y="2654487"/>
        <a:ext cx="317207" cy="433998"/>
      </dsp:txXfrm>
    </dsp:sp>
    <dsp:sp modelId="{F8385381-9907-4649-BE52-C9E69D2389AE}">
      <dsp:nvSpPr>
        <dsp:cNvPr id="0" name=""/>
        <dsp:cNvSpPr/>
      </dsp:nvSpPr>
      <dsp:spPr>
        <a:xfrm>
          <a:off x="7179656" y="3674875"/>
          <a:ext cx="576741" cy="576741"/>
        </a:xfrm>
        <a:prstGeom prst="downArrow">
          <a:avLst>
            <a:gd name="adj1" fmla="val 55000"/>
            <a:gd name="adj2" fmla="val 45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7309423" y="3674875"/>
        <a:ext cx="317207" cy="4339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460DF-2BB1-4E50-9740-41612DF0EDB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44E65B-0F74-477E-8C33-E75AE8DCC436}">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kern="1200" dirty="0" smtClean="0"/>
            <a:t>Hazırlanan yazılara dosya numarası tespitinde, dosya konusunun alt ayrımları yapılmış ise, yazının konusunu ifade eden alt ayrım kodları kullanılacaktır. (</a:t>
          </a:r>
          <a:r>
            <a:rPr lang="tr-TR" sz="2500" kern="1200" dirty="0" err="1" smtClean="0"/>
            <a:t>EBYS’de</a:t>
          </a:r>
          <a:r>
            <a:rPr lang="tr-TR" sz="2500" kern="1200" dirty="0" smtClean="0"/>
            <a:t> sistem tarafından bu zorunlu hale getirilmiştir.) Alt ayrımların geneli konumundaki dosya konusu yazışmalarda kullanılmayacak, alt ayrıma ait KONU yazılacaktır. Bu gibi durumlarda alt ayrımların geneli durumundaki konular </a:t>
          </a:r>
          <a:r>
            <a:rPr lang="tr-TR" sz="2500" b="1" kern="1200" dirty="0" smtClean="0"/>
            <a:t>yalnızca dosya numarası olarak kullanılabilecektir.</a:t>
          </a:r>
          <a:endParaRPr lang="tr-TR" sz="2500" kern="1200" dirty="0"/>
        </a:p>
      </dsp:txBody>
      <dsp:txXfrm>
        <a:off x="2262981" y="0"/>
        <a:ext cx="5966618" cy="45259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xmlns="" id="{D9564B22-6F99-4E3C-9660-931462813DBD}"/>
              </a:ext>
            </a:extLst>
          </p:cNvPr>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xmlns="" id="{58332203-E913-4A0A-84F8-4766954F26A2}"/>
              </a:ext>
            </a:extLst>
          </p:cNvPr>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5B94B04-9346-4012-BE4C-17C30307499E}" type="datetimeFigureOut">
              <a:rPr lang="tr-TR"/>
              <a:pPr>
                <a:defRPr/>
              </a:pPr>
              <a:t>27.01.2021</a:t>
            </a:fld>
            <a:endParaRPr lang="tr-TR"/>
          </a:p>
        </p:txBody>
      </p:sp>
      <p:sp>
        <p:nvSpPr>
          <p:cNvPr id="4" name="3 Slayt Görüntüsü Yer Tutucusu">
            <a:extLst>
              <a:ext uri="{FF2B5EF4-FFF2-40B4-BE49-F238E27FC236}">
                <a16:creationId xmlns:a16="http://schemas.microsoft.com/office/drawing/2014/main" xmlns="" id="{BF3D3582-A716-4C46-A0B2-1F1ADC51CDC1}"/>
              </a:ext>
            </a:extLst>
          </p:cNvPr>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xmlns="" id="{D2F7603B-D2D9-4EC9-AFCA-811987E66E44}"/>
              </a:ext>
            </a:extLst>
          </p:cNvPr>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xmlns="" id="{C6B01C3F-B524-43B7-9B1E-95B0961B67FB}"/>
              </a:ext>
            </a:extLst>
          </p:cNvPr>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xmlns="" id="{35EB7E7C-F995-4B75-A942-0BA51BDBF461}"/>
              </a:ext>
            </a:extLst>
          </p:cNvPr>
          <p:cNvSpPr>
            <a:spLocks noGrp="1"/>
          </p:cNvSpPr>
          <p:nvPr>
            <p:ph type="sldNum" sz="quarter" idx="5"/>
          </p:nvPr>
        </p:nvSpPr>
        <p:spPr>
          <a:xfrm>
            <a:off x="3850443" y="9378824"/>
            <a:ext cx="2945659"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71601D1-7916-45BA-A27F-FD55BAFD194A}" type="slidenum">
              <a:rPr lang="tr-TR" altLang="en-US"/>
              <a:pPr/>
              <a:t>‹#›</a:t>
            </a:fld>
            <a:endParaRPr lang="tr-TR" altLang="en-US"/>
          </a:p>
        </p:txBody>
      </p:sp>
    </p:spTree>
    <p:extLst>
      <p:ext uri="{BB962C8B-B14F-4D97-AF65-F5344CB8AC3E}">
        <p14:creationId xmlns:p14="http://schemas.microsoft.com/office/powerpoint/2010/main" val="3011254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1601D1-7916-45BA-A27F-FD55BAFD194A}" type="slidenum">
              <a:rPr lang="tr-TR" altLang="en-US" smtClean="0"/>
              <a:pPr/>
              <a:t>21</a:t>
            </a:fld>
            <a:endParaRPr lang="tr-TR" altLang="en-US"/>
          </a:p>
        </p:txBody>
      </p:sp>
    </p:spTree>
    <p:extLst>
      <p:ext uri="{BB962C8B-B14F-4D97-AF65-F5344CB8AC3E}">
        <p14:creationId xmlns:p14="http://schemas.microsoft.com/office/powerpoint/2010/main" val="417982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5 Slayt Numarası Yer Tutucusu">
            <a:extLst>
              <a:ext uri="{FF2B5EF4-FFF2-40B4-BE49-F238E27FC236}">
                <a16:creationId xmlns:a16="http://schemas.microsoft.com/office/drawing/2014/main" xmlns="" id="{C1C7B360-42CB-4476-93E2-28A00DDE4A01}"/>
              </a:ext>
            </a:extLst>
          </p:cNvPr>
          <p:cNvSpPr>
            <a:spLocks noGrp="1"/>
          </p:cNvSpPr>
          <p:nvPr>
            <p:ph type="sldNum" sz="quarter" idx="10"/>
          </p:nvPr>
        </p:nvSpPr>
        <p:spPr/>
        <p:txBody>
          <a:bodyPr/>
          <a:lstStyle>
            <a:lvl1pPr>
              <a:defRPr/>
            </a:lvl1pPr>
          </a:lstStyle>
          <a:p>
            <a:fld id="{978EE7F6-86E2-44C1-B81F-50C13DBA9F9E}" type="slidenum">
              <a:rPr lang="tr-TR" altLang="en-US"/>
              <a:pPr/>
              <a:t>‹#›</a:t>
            </a:fld>
            <a:endParaRPr lang="tr-TR" altLang="en-US"/>
          </a:p>
        </p:txBody>
      </p:sp>
    </p:spTree>
    <p:extLst>
      <p:ext uri="{BB962C8B-B14F-4D97-AF65-F5344CB8AC3E}">
        <p14:creationId xmlns:p14="http://schemas.microsoft.com/office/powerpoint/2010/main" val="234357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5 Slayt Numarası Yer Tutucusu">
            <a:extLst>
              <a:ext uri="{FF2B5EF4-FFF2-40B4-BE49-F238E27FC236}">
                <a16:creationId xmlns:a16="http://schemas.microsoft.com/office/drawing/2014/main" xmlns="" id="{13D6EB17-1440-42C7-8999-599644B35BD9}"/>
              </a:ext>
            </a:extLst>
          </p:cNvPr>
          <p:cNvSpPr>
            <a:spLocks noGrp="1"/>
          </p:cNvSpPr>
          <p:nvPr>
            <p:ph type="sldNum" sz="quarter" idx="10"/>
          </p:nvPr>
        </p:nvSpPr>
        <p:spPr/>
        <p:txBody>
          <a:bodyPr/>
          <a:lstStyle>
            <a:lvl1pPr>
              <a:defRPr/>
            </a:lvl1pPr>
          </a:lstStyle>
          <a:p>
            <a:fld id="{D33807B7-5956-4BE1-8115-D269E2803102}" type="slidenum">
              <a:rPr lang="tr-TR" altLang="en-US"/>
              <a:pPr/>
              <a:t>‹#›</a:t>
            </a:fld>
            <a:endParaRPr lang="tr-TR" altLang="en-US"/>
          </a:p>
        </p:txBody>
      </p:sp>
    </p:spTree>
    <p:extLst>
      <p:ext uri="{BB962C8B-B14F-4D97-AF65-F5344CB8AC3E}">
        <p14:creationId xmlns:p14="http://schemas.microsoft.com/office/powerpoint/2010/main" val="1131618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a:extLst>
              <a:ext uri="{FF2B5EF4-FFF2-40B4-BE49-F238E27FC236}">
                <a16:creationId xmlns:a16="http://schemas.microsoft.com/office/drawing/2014/main" xmlns="" id="{61B90DA6-5E0A-453D-9DCD-65A74773ECF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en-US"/>
              <a:t>Asıl başlık stili için tıklatın</a:t>
            </a:r>
          </a:p>
        </p:txBody>
      </p:sp>
      <p:sp>
        <p:nvSpPr>
          <p:cNvPr id="1027" name="2 Metin Yer Tutucusu">
            <a:extLst>
              <a:ext uri="{FF2B5EF4-FFF2-40B4-BE49-F238E27FC236}">
                <a16:creationId xmlns:a16="http://schemas.microsoft.com/office/drawing/2014/main" xmlns="" id="{04BB34EF-349E-4217-A8C0-41D74784A44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dirty="0"/>
              <a:t>Asıl metin stillerini düzenlemek için tıklatın</a:t>
            </a:r>
          </a:p>
          <a:p>
            <a:pPr lvl="1"/>
            <a:r>
              <a:rPr lang="tr-TR" altLang="en-US" dirty="0"/>
              <a:t>İkinci düzey</a:t>
            </a:r>
          </a:p>
          <a:p>
            <a:pPr lvl="2"/>
            <a:r>
              <a:rPr lang="tr-TR" altLang="en-US" dirty="0"/>
              <a:t>Üçüncü düzey</a:t>
            </a:r>
          </a:p>
          <a:p>
            <a:pPr lvl="3"/>
            <a:r>
              <a:rPr lang="tr-TR" altLang="en-US" dirty="0"/>
              <a:t>Dördüncü düzey</a:t>
            </a:r>
          </a:p>
          <a:p>
            <a:pPr lvl="4"/>
            <a:r>
              <a:rPr lang="tr-TR" altLang="en-US" dirty="0"/>
              <a:t>Beşinci düzey</a:t>
            </a:r>
          </a:p>
        </p:txBody>
      </p:sp>
      <p:sp>
        <p:nvSpPr>
          <p:cNvPr id="6" name="5 Slayt Numarası Yer Tutucusu">
            <a:extLst>
              <a:ext uri="{FF2B5EF4-FFF2-40B4-BE49-F238E27FC236}">
                <a16:creationId xmlns:a16="http://schemas.microsoft.com/office/drawing/2014/main" xmlns="" id="{C497D93B-A29F-4E46-B8BE-6196E17BAB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alibri" panose="020F0502020204030204" pitchFamily="34" charset="0"/>
              </a:defRPr>
            </a:lvl1pPr>
          </a:lstStyle>
          <a:p>
            <a:fld id="{18B6B561-A947-42F8-9E93-171C353244AB}" type="slidenum">
              <a:rPr lang="tr-TR" altLang="en-US"/>
              <a:pPr/>
              <a:t>‹#›</a:t>
            </a:fld>
            <a:endParaRPr lang="tr-TR" altLang="en-US"/>
          </a:p>
        </p:txBody>
      </p:sp>
      <p:grpSp>
        <p:nvGrpSpPr>
          <p:cNvPr id="1029" name="15 Grup">
            <a:extLst>
              <a:ext uri="{FF2B5EF4-FFF2-40B4-BE49-F238E27FC236}">
                <a16:creationId xmlns:a16="http://schemas.microsoft.com/office/drawing/2014/main" xmlns="" id="{FCA2EB5A-E60C-48C3-BFB6-4B0A15B91E82}"/>
              </a:ext>
            </a:extLst>
          </p:cNvPr>
          <p:cNvGrpSpPr>
            <a:grpSpLocks/>
          </p:cNvGrpSpPr>
          <p:nvPr userDrawn="1"/>
        </p:nvGrpSpPr>
        <p:grpSpPr bwMode="auto">
          <a:xfrm>
            <a:off x="974725" y="447675"/>
            <a:ext cx="8007350" cy="85725"/>
            <a:chOff x="974632" y="428604"/>
            <a:chExt cx="8007474" cy="85726"/>
          </a:xfrm>
        </p:grpSpPr>
        <p:cxnSp>
          <p:nvCxnSpPr>
            <p:cNvPr id="17" name="Straight Connector 6">
              <a:extLst>
                <a:ext uri="{FF2B5EF4-FFF2-40B4-BE49-F238E27FC236}">
                  <a16:creationId xmlns:a16="http://schemas.microsoft.com/office/drawing/2014/main" xmlns="" id="{799D541F-C778-49CC-87F4-69729E3B6DDB}"/>
                </a:ext>
              </a:extLst>
            </p:cNvPr>
            <p:cNvCxnSpPr/>
            <p:nvPr/>
          </p:nvCxnSpPr>
          <p:spPr>
            <a:xfrm flipV="1">
              <a:off x="1169898" y="514330"/>
              <a:ext cx="7812208" cy="0"/>
            </a:xfrm>
            <a:prstGeom prst="line">
              <a:avLst/>
            </a:prstGeom>
            <a:ln>
              <a:solidFill>
                <a:srgbClr val="F68222"/>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6">
              <a:extLst>
                <a:ext uri="{FF2B5EF4-FFF2-40B4-BE49-F238E27FC236}">
                  <a16:creationId xmlns:a16="http://schemas.microsoft.com/office/drawing/2014/main" xmlns="" id="{BA630948-F64E-4B4B-BB6C-FBF289B2D35D}"/>
                </a:ext>
              </a:extLst>
            </p:cNvPr>
            <p:cNvCxnSpPr/>
            <p:nvPr/>
          </p:nvCxnSpPr>
          <p:spPr>
            <a:xfrm flipV="1">
              <a:off x="974632" y="428604"/>
              <a:ext cx="7812209" cy="0"/>
            </a:xfrm>
            <a:prstGeom prst="line">
              <a:avLst/>
            </a:prstGeom>
            <a:ln>
              <a:solidFill>
                <a:srgbClr val="090EC7"/>
              </a:solidFill>
              <a:tailEnd type="oval"/>
            </a:ln>
          </p:spPr>
          <p:style>
            <a:lnRef idx="1">
              <a:schemeClr val="accent1"/>
            </a:lnRef>
            <a:fillRef idx="0">
              <a:schemeClr val="accent1"/>
            </a:fillRef>
            <a:effectRef idx="0">
              <a:schemeClr val="accent1"/>
            </a:effectRef>
            <a:fontRef idx="minor">
              <a:schemeClr val="tx1"/>
            </a:fontRef>
          </p:style>
        </p:cxnSp>
      </p:grpSp>
      <p:pic>
        <p:nvPicPr>
          <p:cNvPr id="1030" name="Picture 4" descr="tkgm logo kutu ile ilgili gÃ¶rsel sonucu">
            <a:extLst>
              <a:ext uri="{FF2B5EF4-FFF2-40B4-BE49-F238E27FC236}">
                <a16:creationId xmlns:a16="http://schemas.microsoft.com/office/drawing/2014/main" xmlns="" id="{EDE1F055-DC8F-4F39-88E5-6977272F6B0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00" y="23813"/>
            <a:ext cx="9953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Metin kutusu">
            <a:extLst>
              <a:ext uri="{FF2B5EF4-FFF2-40B4-BE49-F238E27FC236}">
                <a16:creationId xmlns:a16="http://schemas.microsoft.com/office/drawing/2014/main" xmlns="" id="{897FF860-0EE0-4492-AE63-0AFE4A29AC61}"/>
              </a:ext>
            </a:extLst>
          </p:cNvPr>
          <p:cNvSpPr txBox="1"/>
          <p:nvPr userDrawn="1"/>
        </p:nvSpPr>
        <p:spPr>
          <a:xfrm>
            <a:off x="5857875" y="90488"/>
            <a:ext cx="2928938" cy="369887"/>
          </a:xfrm>
          <a:prstGeom prst="rect">
            <a:avLst/>
          </a:prstGeom>
          <a:noFill/>
        </p:spPr>
        <p:txBody>
          <a:bodyPr>
            <a:spAutoFit/>
          </a:bodyPr>
          <a:lstStyle/>
          <a:p>
            <a:pPr algn="r" fontAlgn="auto">
              <a:spcBef>
                <a:spcPts val="0"/>
              </a:spcBef>
              <a:spcAft>
                <a:spcPts val="0"/>
              </a:spcAft>
              <a:defRPr/>
            </a:pPr>
            <a:r>
              <a:rPr lang="tr-TR" b="1" dirty="0">
                <a:solidFill>
                  <a:srgbClr val="F68222"/>
                </a:solidFill>
                <a:latin typeface="+mn-lt"/>
                <a:cs typeface="+mn-cs"/>
              </a:rPr>
              <a:t>Arşiv Dairesi Başkanlığı</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tkgm logo kutu ile ilgili gÃ¶rsel sonucu">
            <a:extLst>
              <a:ext uri="{FF2B5EF4-FFF2-40B4-BE49-F238E27FC236}">
                <a16:creationId xmlns:a16="http://schemas.microsoft.com/office/drawing/2014/main" xmlns="" id="{36738E39-26CC-42ED-B35F-DD4C2E3C4270}"/>
              </a:ext>
            </a:extLst>
          </p:cNvPr>
          <p:cNvPicPr>
            <a:picLocks noChangeAspect="1" noChangeArrowheads="1"/>
          </p:cNvPicPr>
          <p:nvPr/>
        </p:nvPicPr>
        <p:blipFill>
          <a:blip r:embed="rId2"/>
          <a:srcRect/>
          <a:stretch>
            <a:fillRect/>
          </a:stretch>
        </p:blipFill>
        <p:spPr bwMode="auto">
          <a:xfrm>
            <a:off x="3563938" y="620713"/>
            <a:ext cx="1897062" cy="1784350"/>
          </a:xfrm>
          <a:prstGeom prst="rect">
            <a:avLst/>
          </a:prstGeom>
          <a:ln>
            <a:noFill/>
          </a:ln>
          <a:effectLst>
            <a:outerShdw blurRad="292100" dist="139700" dir="2700000" algn="tl" rotWithShape="0">
              <a:srgbClr val="333333">
                <a:alpha val="65000"/>
              </a:srgbClr>
            </a:outerShdw>
          </a:effectLst>
        </p:spPr>
      </p:pic>
      <p:sp>
        <p:nvSpPr>
          <p:cNvPr id="10" name="1 Başlık">
            <a:extLst>
              <a:ext uri="{FF2B5EF4-FFF2-40B4-BE49-F238E27FC236}">
                <a16:creationId xmlns:a16="http://schemas.microsoft.com/office/drawing/2014/main" xmlns="" id="{E6151BAE-614B-4F81-836F-FC943413600B}"/>
              </a:ext>
            </a:extLst>
          </p:cNvPr>
          <p:cNvSpPr txBox="1">
            <a:spLocks/>
          </p:cNvSpPr>
          <p:nvPr/>
        </p:nvSpPr>
        <p:spPr>
          <a:xfrm>
            <a:off x="831850" y="2500313"/>
            <a:ext cx="7484565" cy="1864791"/>
          </a:xfrm>
          <a:prstGeom prst="rect">
            <a:avLst/>
          </a:prstGeom>
          <a:blipFill>
            <a:blip r:embed="rId3"/>
            <a:tile tx="0" ty="0" sx="100000" sy="100000" flip="none" algn="tl"/>
          </a:blipFill>
          <a:ln w="76200">
            <a:solidFill>
              <a:schemeClr val="accent1"/>
            </a:solidFill>
          </a:ln>
          <a:effectLst>
            <a:outerShdw blurRad="152400" dist="317500" dir="5400000" sx="90000" sy="-19000" rotWithShape="0">
              <a:prstClr val="black">
                <a:alpha val="15000"/>
              </a:prstClr>
            </a:outerShdw>
          </a:effectLst>
        </p:spPr>
        <p:txBody>
          <a:bodyPr anchor="ctr">
            <a:normAutofit fontScale="90000" lnSpcReduction="10000"/>
          </a:bodyPr>
          <a:lstStyle/>
          <a:p>
            <a:pPr algn="ctr" fontAlgn="auto">
              <a:spcAft>
                <a:spcPts val="0"/>
              </a:spcAft>
              <a:defRPr/>
            </a:pPr>
            <a:r>
              <a:rPr lang="tr-TR" sz="4400" b="1" dirty="0" smtClean="0">
                <a:solidFill>
                  <a:srgbClr val="002060"/>
                </a:solidFill>
                <a:latin typeface="+mj-lt"/>
                <a:ea typeface="Verdana" panose="020B0604030504040204" pitchFamily="34" charset="0"/>
                <a:cs typeface="Times New Roman" panose="02020603050405020304" pitchFamily="18" charset="0"/>
              </a:rPr>
              <a:t>‘</a:t>
            </a:r>
            <a:r>
              <a:rPr lang="tr-TR" sz="4400" b="1" dirty="0" smtClean="0">
                <a:solidFill>
                  <a:srgbClr val="002060"/>
                </a:solidFill>
                <a:latin typeface="+mj-lt"/>
                <a:ea typeface="Verdana" panose="020B0604030504040204" pitchFamily="34" charset="0"/>
                <a:cs typeface="Times New Roman" panose="02020603050405020304" pitchFamily="18" charset="0"/>
              </a:rPr>
              <a:t>Standart </a:t>
            </a:r>
            <a:r>
              <a:rPr lang="tr-TR" sz="4400" b="1" dirty="0" smtClean="0">
                <a:solidFill>
                  <a:srgbClr val="002060"/>
                </a:solidFill>
                <a:latin typeface="+mj-lt"/>
                <a:ea typeface="Verdana" panose="020B0604030504040204" pitchFamily="34" charset="0"/>
                <a:cs typeface="Times New Roman" panose="02020603050405020304" pitchFamily="18" charset="0"/>
              </a:rPr>
              <a:t>Dosya </a:t>
            </a:r>
            <a:r>
              <a:rPr lang="tr-TR" sz="4400" b="1" dirty="0" smtClean="0">
                <a:solidFill>
                  <a:srgbClr val="002060"/>
                </a:solidFill>
                <a:latin typeface="+mj-lt"/>
                <a:ea typeface="Verdana" panose="020B0604030504040204" pitchFamily="34" charset="0"/>
                <a:cs typeface="Times New Roman" panose="02020603050405020304" pitchFamily="18" charset="0"/>
              </a:rPr>
              <a:t>Planı ve EBYS Uygulamaları’ Konulu</a:t>
            </a:r>
          </a:p>
          <a:p>
            <a:pPr algn="ctr" fontAlgn="auto">
              <a:spcAft>
                <a:spcPts val="0"/>
              </a:spcAft>
              <a:defRPr/>
            </a:pPr>
            <a:r>
              <a:rPr lang="tr-TR" sz="4400" b="1" dirty="0" smtClean="0">
                <a:solidFill>
                  <a:srgbClr val="002060"/>
                </a:solidFill>
                <a:latin typeface="+mj-lt"/>
                <a:ea typeface="Verdana" panose="020B0604030504040204" pitchFamily="34" charset="0"/>
                <a:cs typeface="Times New Roman" panose="02020603050405020304" pitchFamily="18" charset="0"/>
              </a:rPr>
              <a:t>Uzaktan Eğitim-2021</a:t>
            </a:r>
            <a:endParaRPr lang="tr-TR" sz="4400" b="1" dirty="0">
              <a:solidFill>
                <a:srgbClr val="002060"/>
              </a:solidFill>
              <a:latin typeface="+mj-lt"/>
              <a:ea typeface="Verdana" panose="020B0604030504040204" pitchFamily="34" charset="0"/>
              <a:cs typeface="Times New Roman" panose="02020603050405020304" pitchFamily="18" charset="0"/>
            </a:endParaRPr>
          </a:p>
        </p:txBody>
      </p:sp>
      <p:sp>
        <p:nvSpPr>
          <p:cNvPr id="11" name="2 Alt Başlık">
            <a:extLst>
              <a:ext uri="{FF2B5EF4-FFF2-40B4-BE49-F238E27FC236}">
                <a16:creationId xmlns:a16="http://schemas.microsoft.com/office/drawing/2014/main" xmlns="" id="{1549C689-613C-4345-A928-E7C92D8BAE10}"/>
              </a:ext>
            </a:extLst>
          </p:cNvPr>
          <p:cNvSpPr txBox="1">
            <a:spLocks/>
          </p:cNvSpPr>
          <p:nvPr/>
        </p:nvSpPr>
        <p:spPr>
          <a:xfrm>
            <a:off x="1628775" y="3429000"/>
            <a:ext cx="6400800" cy="1071563"/>
          </a:xfrm>
          <a:prstGeom prst="rect">
            <a:avLst/>
          </a:prstGeom>
        </p:spPr>
        <p:txBody>
          <a:bodyPr/>
          <a:lstStyle/>
          <a:p>
            <a:pPr algn="ctr" fontAlgn="auto">
              <a:lnSpc>
                <a:spcPts val="3000"/>
              </a:lnSpc>
              <a:spcBef>
                <a:spcPts val="0"/>
              </a:spcBef>
              <a:spcAft>
                <a:spcPts val="0"/>
              </a:spcAft>
              <a:defRPr/>
            </a:pPr>
            <a:endParaRPr lang="tr-TR" sz="2900" b="1" dirty="0">
              <a:solidFill>
                <a:schemeClr val="tx1">
                  <a:lumMod val="65000"/>
                  <a:lumOff val="35000"/>
                </a:schemeClr>
              </a:solidFill>
              <a:latin typeface="+mn-lt"/>
              <a:cs typeface="+mn-cs"/>
            </a:endParaRPr>
          </a:p>
        </p:txBody>
      </p:sp>
      <p:grpSp>
        <p:nvGrpSpPr>
          <p:cNvPr id="2053" name="11 Grup">
            <a:extLst>
              <a:ext uri="{FF2B5EF4-FFF2-40B4-BE49-F238E27FC236}">
                <a16:creationId xmlns:a16="http://schemas.microsoft.com/office/drawing/2014/main" xmlns="" id="{D87B2203-56D1-4832-A8BF-9D011BEAF0C1}"/>
              </a:ext>
            </a:extLst>
          </p:cNvPr>
          <p:cNvGrpSpPr>
            <a:grpSpLocks/>
          </p:cNvGrpSpPr>
          <p:nvPr/>
        </p:nvGrpSpPr>
        <p:grpSpPr bwMode="auto">
          <a:xfrm>
            <a:off x="636588" y="4929188"/>
            <a:ext cx="8007350" cy="71437"/>
            <a:chOff x="974632" y="428604"/>
            <a:chExt cx="8007474" cy="85726"/>
          </a:xfrm>
        </p:grpSpPr>
        <p:cxnSp>
          <p:nvCxnSpPr>
            <p:cNvPr id="13" name="Straight Connector 6">
              <a:extLst>
                <a:ext uri="{FF2B5EF4-FFF2-40B4-BE49-F238E27FC236}">
                  <a16:creationId xmlns:a16="http://schemas.microsoft.com/office/drawing/2014/main" xmlns="" id="{4C943C04-8ED3-48DE-8796-80B87F982DBB}"/>
                </a:ext>
              </a:extLst>
            </p:cNvPr>
            <p:cNvCxnSpPr/>
            <p:nvPr/>
          </p:nvCxnSpPr>
          <p:spPr>
            <a:xfrm flipV="1">
              <a:off x="1169897" y="514330"/>
              <a:ext cx="7812209" cy="0"/>
            </a:xfrm>
            <a:prstGeom prst="line">
              <a:avLst/>
            </a:prstGeom>
            <a:ln w="19050">
              <a:solidFill>
                <a:srgbClr val="F68222"/>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6">
              <a:extLst>
                <a:ext uri="{FF2B5EF4-FFF2-40B4-BE49-F238E27FC236}">
                  <a16:creationId xmlns:a16="http://schemas.microsoft.com/office/drawing/2014/main" xmlns="" id="{12832964-5EC3-454F-A843-76312BC0C395}"/>
                </a:ext>
              </a:extLst>
            </p:cNvPr>
            <p:cNvCxnSpPr/>
            <p:nvPr/>
          </p:nvCxnSpPr>
          <p:spPr>
            <a:xfrm flipV="1">
              <a:off x="974632" y="428604"/>
              <a:ext cx="7812208" cy="0"/>
            </a:xfrm>
            <a:prstGeom prst="line">
              <a:avLst/>
            </a:prstGeom>
            <a:ln w="19050">
              <a:solidFill>
                <a:srgbClr val="090EC7"/>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smtClean="0">
                <a:solidFill>
                  <a:schemeClr val="accent2"/>
                </a:solidFill>
              </a:rPr>
              <a:t/>
            </a:r>
            <a:br>
              <a:rPr lang="tr-TR" sz="3200" b="1" dirty="0" smtClean="0">
                <a:solidFill>
                  <a:schemeClr val="accent2"/>
                </a:solidFill>
              </a:rPr>
            </a:br>
            <a:r>
              <a:rPr lang="tr-TR" sz="3200" b="1" dirty="0" smtClean="0">
                <a:solidFill>
                  <a:schemeClr val="accent2"/>
                </a:solidFill>
              </a:rPr>
              <a:t>Standart </a:t>
            </a:r>
            <a:r>
              <a:rPr lang="tr-TR" sz="3200" b="1" dirty="0">
                <a:solidFill>
                  <a:schemeClr val="accent2"/>
                </a:solidFill>
              </a:rPr>
              <a:t>Dosya Planı Kullanımının Faydaları</a:t>
            </a:r>
            <a:endParaRPr lang="tr-TR" sz="3200" dirty="0">
              <a:solidFill>
                <a:schemeClr val="accent2"/>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801576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10</a:t>
            </a:fld>
            <a:endParaRPr lang="tr-TR" altLang="en-US"/>
          </a:p>
        </p:txBody>
      </p:sp>
    </p:spTree>
    <p:extLst>
      <p:ext uri="{BB962C8B-B14F-4D97-AF65-F5344CB8AC3E}">
        <p14:creationId xmlns:p14="http://schemas.microsoft.com/office/powerpoint/2010/main" val="348934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smtClean="0"/>
              <a:t/>
            </a:r>
            <a:br>
              <a:rPr lang="tr-TR" sz="3200" b="1" dirty="0" smtClean="0"/>
            </a:br>
            <a:r>
              <a:rPr lang="tr-TR" sz="3200" b="1" dirty="0"/>
              <a:t/>
            </a:r>
            <a:br>
              <a:rPr lang="tr-TR" sz="3200" b="1" dirty="0"/>
            </a:br>
            <a:r>
              <a:rPr lang="tr-TR" sz="3200" b="1" dirty="0" smtClean="0">
                <a:solidFill>
                  <a:schemeClr val="accent2"/>
                </a:solidFill>
              </a:rPr>
              <a:t>Standart </a:t>
            </a:r>
            <a:r>
              <a:rPr lang="tr-TR" sz="3200" b="1" dirty="0">
                <a:solidFill>
                  <a:schemeClr val="accent2"/>
                </a:solidFill>
              </a:rPr>
              <a:t>Dosya Planı Kullanılmaması</a:t>
            </a:r>
            <a:r>
              <a:rPr lang="tr-TR" dirty="0"/>
              <a:t/>
            </a:r>
            <a:br>
              <a:rPr lang="tr-TR" dirty="0"/>
            </a:br>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11</a:t>
            </a:fld>
            <a:endParaRPr lang="tr-TR" altLang="en-US"/>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8233801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22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Standart Dosya Planı Kullanılmaması</a:t>
            </a:r>
            <a:endParaRPr lang="tr-TR" sz="3200"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12</a:t>
            </a:fld>
            <a:endParaRPr lang="tr-TR" altLang="en-US"/>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6821990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94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smtClean="0">
                <a:solidFill>
                  <a:schemeClr val="accent2"/>
                </a:solidFill>
              </a:rPr>
              <a:t/>
            </a:r>
            <a:br>
              <a:rPr lang="tr-TR" sz="3200" b="1" dirty="0" smtClean="0">
                <a:solidFill>
                  <a:schemeClr val="accent2"/>
                </a:solidFill>
              </a:rPr>
            </a:br>
            <a:r>
              <a:rPr lang="tr-TR" sz="3200" b="1" dirty="0" smtClean="0">
                <a:solidFill>
                  <a:schemeClr val="accent2"/>
                </a:solidFill>
              </a:rPr>
              <a:t>STANDART </a:t>
            </a:r>
            <a:r>
              <a:rPr lang="tr-TR" sz="3200" b="1" dirty="0">
                <a:solidFill>
                  <a:schemeClr val="accent2"/>
                </a:solidFill>
              </a:rPr>
              <a:t>DOSYA PLANI İÇERİĞİ</a:t>
            </a:r>
            <a:r>
              <a:rPr lang="tr-TR" dirty="0"/>
              <a:t/>
            </a:r>
            <a:br>
              <a:rPr lang="tr-TR" dirty="0"/>
            </a:br>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13</a:t>
            </a:fld>
            <a:endParaRPr lang="tr-TR" altLang="en-US"/>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196752"/>
            <a:ext cx="8229600" cy="4910865"/>
          </a:xfrm>
          <a:prstGeom prst="rect">
            <a:avLst/>
          </a:prstGeom>
        </p:spPr>
      </p:pic>
    </p:spTree>
    <p:extLst>
      <p:ext uri="{BB962C8B-B14F-4D97-AF65-F5344CB8AC3E}">
        <p14:creationId xmlns:p14="http://schemas.microsoft.com/office/powerpoint/2010/main" val="397908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STANDART DOSYA PLANI İÇERİĞİ</a:t>
            </a:r>
            <a:endParaRPr lang="tr-TR" sz="3200"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14</a:t>
            </a:fld>
            <a:endParaRPr lang="tr-TR" altLang="en-US"/>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340768"/>
            <a:ext cx="8229600" cy="4896544"/>
          </a:xfrm>
          <a:prstGeom prst="rect">
            <a:avLst/>
          </a:prstGeom>
        </p:spPr>
      </p:pic>
    </p:spTree>
    <p:extLst>
      <p:ext uri="{BB962C8B-B14F-4D97-AF65-F5344CB8AC3E}">
        <p14:creationId xmlns:p14="http://schemas.microsoft.com/office/powerpoint/2010/main" val="16601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chemeClr val="accent2"/>
                </a:solidFill>
              </a:rPr>
              <a:t>Standart Dosya Planının Uygulanması</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792277612"/>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15</a:t>
            </a:fld>
            <a:endParaRPr lang="tr-TR" altLang="en-US"/>
          </a:p>
        </p:txBody>
      </p:sp>
    </p:spTree>
    <p:extLst>
      <p:ext uri="{BB962C8B-B14F-4D97-AF65-F5344CB8AC3E}">
        <p14:creationId xmlns:p14="http://schemas.microsoft.com/office/powerpoint/2010/main" val="347984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smtClean="0">
                <a:solidFill>
                  <a:schemeClr val="accent2"/>
                </a:solidFill>
              </a:rPr>
              <a:t/>
            </a:r>
            <a:br>
              <a:rPr lang="tr-TR" sz="3200" dirty="0" smtClean="0">
                <a:solidFill>
                  <a:schemeClr val="accent2"/>
                </a:solidFill>
              </a:rPr>
            </a:br>
            <a:r>
              <a:rPr lang="tr-TR" sz="3200" dirty="0" smtClean="0">
                <a:solidFill>
                  <a:schemeClr val="accent2"/>
                </a:solidFill>
              </a:rPr>
              <a:t>Standart </a:t>
            </a:r>
            <a:r>
              <a:rPr lang="tr-TR" sz="3200" dirty="0">
                <a:solidFill>
                  <a:schemeClr val="accent2"/>
                </a:solidFill>
              </a:rPr>
              <a:t>Dosya Planının Uygulanması</a:t>
            </a:r>
            <a:r>
              <a:rPr lang="tr-TR" dirty="0"/>
              <a:t/>
            </a:r>
            <a:br>
              <a:rPr lang="tr-TR" dirty="0"/>
            </a:br>
            <a:endParaRPr lang="tr-TR" dirty="0"/>
          </a:p>
        </p:txBody>
      </p:sp>
      <p:grpSp>
        <p:nvGrpSpPr>
          <p:cNvPr id="7" name="Grup 6"/>
          <p:cNvGrpSpPr/>
          <p:nvPr/>
        </p:nvGrpSpPr>
        <p:grpSpPr>
          <a:xfrm>
            <a:off x="683568" y="1196752"/>
            <a:ext cx="7272808" cy="4929411"/>
            <a:chOff x="2309018" y="1600200"/>
            <a:chExt cx="4525963" cy="4525963"/>
          </a:xfrm>
          <a:blipFill>
            <a:blip r:embed="rId2"/>
            <a:tile tx="0" ty="0" sx="100000" sy="100000" flip="none" algn="tl"/>
          </a:blipFill>
          <a:scene3d>
            <a:camera prst="perspectiveLeft" zoom="91000"/>
            <a:lightRig rig="threePt" dir="t">
              <a:rot lat="0" lon="0" rev="20640000"/>
            </a:lightRig>
          </a:scene3d>
        </p:grpSpPr>
        <p:sp>
          <p:nvSpPr>
            <p:cNvPr id="8" name="Elmas 7"/>
            <p:cNvSpPr/>
            <p:nvPr/>
          </p:nvSpPr>
          <p:spPr>
            <a:xfrm>
              <a:off x="2309018" y="1600200"/>
              <a:ext cx="4525963" cy="4525963"/>
            </a:xfrm>
            <a:prstGeom prst="diamond">
              <a:avLst/>
            </a:prstGeom>
            <a:grpFill/>
            <a:ln w="57150"/>
            <a:sp3d z="-161800" extrusionH="600" contourW="3000">
              <a:bevelT w="48600" h="18600" prst="relaxedInset"/>
              <a:bevelB w="48600" h="8600" prst="relaxedInse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Serbest Form 8"/>
            <p:cNvSpPr/>
            <p:nvPr/>
          </p:nvSpPr>
          <p:spPr>
            <a:xfrm>
              <a:off x="2738984" y="2030166"/>
              <a:ext cx="1765125" cy="1765125"/>
            </a:xfrm>
            <a:custGeom>
              <a:avLst/>
              <a:gdLst>
                <a:gd name="connsiteX0" fmla="*/ 0 w 1765125"/>
                <a:gd name="connsiteY0" fmla="*/ 294193 h 1765125"/>
                <a:gd name="connsiteX1" fmla="*/ 294193 w 1765125"/>
                <a:gd name="connsiteY1" fmla="*/ 0 h 1765125"/>
                <a:gd name="connsiteX2" fmla="*/ 1470932 w 1765125"/>
                <a:gd name="connsiteY2" fmla="*/ 0 h 1765125"/>
                <a:gd name="connsiteX3" fmla="*/ 1765125 w 1765125"/>
                <a:gd name="connsiteY3" fmla="*/ 294193 h 1765125"/>
                <a:gd name="connsiteX4" fmla="*/ 1765125 w 1765125"/>
                <a:gd name="connsiteY4" fmla="*/ 1470932 h 1765125"/>
                <a:gd name="connsiteX5" fmla="*/ 1470932 w 1765125"/>
                <a:gd name="connsiteY5" fmla="*/ 1765125 h 1765125"/>
                <a:gd name="connsiteX6" fmla="*/ 294193 w 1765125"/>
                <a:gd name="connsiteY6" fmla="*/ 1765125 h 1765125"/>
                <a:gd name="connsiteX7" fmla="*/ 0 w 1765125"/>
                <a:gd name="connsiteY7" fmla="*/ 1470932 h 1765125"/>
                <a:gd name="connsiteX8" fmla="*/ 0 w 1765125"/>
                <a:gd name="connsiteY8" fmla="*/ 294193 h 17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125" h="1765125">
                  <a:moveTo>
                    <a:pt x="0" y="294193"/>
                  </a:moveTo>
                  <a:cubicBezTo>
                    <a:pt x="0" y="131715"/>
                    <a:pt x="131715" y="0"/>
                    <a:pt x="294193" y="0"/>
                  </a:cubicBezTo>
                  <a:lnTo>
                    <a:pt x="1470932" y="0"/>
                  </a:lnTo>
                  <a:cubicBezTo>
                    <a:pt x="1633410" y="0"/>
                    <a:pt x="1765125" y="131715"/>
                    <a:pt x="1765125" y="294193"/>
                  </a:cubicBezTo>
                  <a:lnTo>
                    <a:pt x="1765125" y="1470932"/>
                  </a:lnTo>
                  <a:cubicBezTo>
                    <a:pt x="1765125" y="1633410"/>
                    <a:pt x="1633410" y="1765125"/>
                    <a:pt x="1470932" y="1765125"/>
                  </a:cubicBezTo>
                  <a:lnTo>
                    <a:pt x="294193" y="1765125"/>
                  </a:lnTo>
                  <a:cubicBezTo>
                    <a:pt x="131715" y="1765125"/>
                    <a:pt x="0" y="1633410"/>
                    <a:pt x="0" y="1470932"/>
                  </a:cubicBezTo>
                  <a:lnTo>
                    <a:pt x="0" y="294193"/>
                  </a:lnTo>
                  <a:close/>
                </a:path>
              </a:pathLst>
            </a:custGeom>
            <a:grpFill/>
            <a:ln w="57150"/>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3316" tIns="143316" rIns="143316" bIns="143316" numCol="1" spcCol="1270" anchor="ctr" anchorCtr="0">
              <a:noAutofit/>
            </a:bodyPr>
            <a:lstStyle/>
            <a:p>
              <a:pPr lvl="0" algn="ctr" defTabSz="666750" rtl="0">
                <a:lnSpc>
                  <a:spcPct val="90000"/>
                </a:lnSpc>
                <a:spcBef>
                  <a:spcPct val="0"/>
                </a:spcBef>
                <a:spcAft>
                  <a:spcPct val="35000"/>
                </a:spcAft>
              </a:pPr>
              <a:r>
                <a:rPr lang="tr-TR" sz="1500" kern="1200" dirty="0" smtClean="0"/>
                <a:t>Planda ana konular için 000 sayısal, Birinci, ikinci ve üçüncü alt konular için 00 sayısal karakter kullanılmıştır.</a:t>
              </a:r>
              <a:endParaRPr lang="tr-TR" sz="1500" kern="1200" dirty="0"/>
            </a:p>
          </p:txBody>
        </p:sp>
        <p:sp>
          <p:nvSpPr>
            <p:cNvPr id="10" name="Serbest Form 9"/>
            <p:cNvSpPr/>
            <p:nvPr/>
          </p:nvSpPr>
          <p:spPr>
            <a:xfrm>
              <a:off x="4639889" y="2030166"/>
              <a:ext cx="1765125" cy="1765125"/>
            </a:xfrm>
            <a:custGeom>
              <a:avLst/>
              <a:gdLst>
                <a:gd name="connsiteX0" fmla="*/ 0 w 1765125"/>
                <a:gd name="connsiteY0" fmla="*/ 294193 h 1765125"/>
                <a:gd name="connsiteX1" fmla="*/ 294193 w 1765125"/>
                <a:gd name="connsiteY1" fmla="*/ 0 h 1765125"/>
                <a:gd name="connsiteX2" fmla="*/ 1470932 w 1765125"/>
                <a:gd name="connsiteY2" fmla="*/ 0 h 1765125"/>
                <a:gd name="connsiteX3" fmla="*/ 1765125 w 1765125"/>
                <a:gd name="connsiteY3" fmla="*/ 294193 h 1765125"/>
                <a:gd name="connsiteX4" fmla="*/ 1765125 w 1765125"/>
                <a:gd name="connsiteY4" fmla="*/ 1470932 h 1765125"/>
                <a:gd name="connsiteX5" fmla="*/ 1470932 w 1765125"/>
                <a:gd name="connsiteY5" fmla="*/ 1765125 h 1765125"/>
                <a:gd name="connsiteX6" fmla="*/ 294193 w 1765125"/>
                <a:gd name="connsiteY6" fmla="*/ 1765125 h 1765125"/>
                <a:gd name="connsiteX7" fmla="*/ 0 w 1765125"/>
                <a:gd name="connsiteY7" fmla="*/ 1470932 h 1765125"/>
                <a:gd name="connsiteX8" fmla="*/ 0 w 1765125"/>
                <a:gd name="connsiteY8" fmla="*/ 294193 h 17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125" h="1765125">
                  <a:moveTo>
                    <a:pt x="0" y="294193"/>
                  </a:moveTo>
                  <a:cubicBezTo>
                    <a:pt x="0" y="131715"/>
                    <a:pt x="131715" y="0"/>
                    <a:pt x="294193" y="0"/>
                  </a:cubicBezTo>
                  <a:lnTo>
                    <a:pt x="1470932" y="0"/>
                  </a:lnTo>
                  <a:cubicBezTo>
                    <a:pt x="1633410" y="0"/>
                    <a:pt x="1765125" y="131715"/>
                    <a:pt x="1765125" y="294193"/>
                  </a:cubicBezTo>
                  <a:lnTo>
                    <a:pt x="1765125" y="1470932"/>
                  </a:lnTo>
                  <a:cubicBezTo>
                    <a:pt x="1765125" y="1633410"/>
                    <a:pt x="1633410" y="1765125"/>
                    <a:pt x="1470932" y="1765125"/>
                  </a:cubicBezTo>
                  <a:lnTo>
                    <a:pt x="294193" y="1765125"/>
                  </a:lnTo>
                  <a:cubicBezTo>
                    <a:pt x="131715" y="1765125"/>
                    <a:pt x="0" y="1633410"/>
                    <a:pt x="0" y="1470932"/>
                  </a:cubicBezTo>
                  <a:lnTo>
                    <a:pt x="0" y="294193"/>
                  </a:lnTo>
                  <a:close/>
                </a:path>
              </a:pathLst>
            </a:custGeom>
            <a:grpFill/>
            <a:ln w="57150"/>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3316" tIns="143316" rIns="143316" bIns="143316" numCol="1" spcCol="1270" anchor="ctr" anchorCtr="0">
              <a:noAutofit/>
            </a:bodyPr>
            <a:lstStyle/>
            <a:p>
              <a:pPr lvl="0" algn="ctr" defTabSz="666750" rtl="0">
                <a:lnSpc>
                  <a:spcPct val="90000"/>
                </a:lnSpc>
                <a:spcBef>
                  <a:spcPct val="0"/>
                </a:spcBef>
                <a:spcAft>
                  <a:spcPct val="35000"/>
                </a:spcAft>
              </a:pPr>
              <a:r>
                <a:rPr lang="tr-TR" sz="1500" u="sng" kern="1200" dirty="0" smtClean="0"/>
                <a:t>000 </a:t>
              </a:r>
              <a:r>
                <a:rPr lang="tr-TR" sz="1500" kern="1200" dirty="0" smtClean="0"/>
                <a:t>Ana Konu</a:t>
              </a:r>
              <a:endParaRPr lang="tr-TR" sz="1500" kern="1200" dirty="0"/>
            </a:p>
          </p:txBody>
        </p:sp>
        <p:sp>
          <p:nvSpPr>
            <p:cNvPr id="11" name="Serbest Form 10"/>
            <p:cNvSpPr/>
            <p:nvPr/>
          </p:nvSpPr>
          <p:spPr>
            <a:xfrm>
              <a:off x="2738984" y="3931070"/>
              <a:ext cx="1765125" cy="1765125"/>
            </a:xfrm>
            <a:custGeom>
              <a:avLst/>
              <a:gdLst>
                <a:gd name="connsiteX0" fmla="*/ 0 w 1765125"/>
                <a:gd name="connsiteY0" fmla="*/ 294193 h 1765125"/>
                <a:gd name="connsiteX1" fmla="*/ 294193 w 1765125"/>
                <a:gd name="connsiteY1" fmla="*/ 0 h 1765125"/>
                <a:gd name="connsiteX2" fmla="*/ 1470932 w 1765125"/>
                <a:gd name="connsiteY2" fmla="*/ 0 h 1765125"/>
                <a:gd name="connsiteX3" fmla="*/ 1765125 w 1765125"/>
                <a:gd name="connsiteY3" fmla="*/ 294193 h 1765125"/>
                <a:gd name="connsiteX4" fmla="*/ 1765125 w 1765125"/>
                <a:gd name="connsiteY4" fmla="*/ 1470932 h 1765125"/>
                <a:gd name="connsiteX5" fmla="*/ 1470932 w 1765125"/>
                <a:gd name="connsiteY5" fmla="*/ 1765125 h 1765125"/>
                <a:gd name="connsiteX6" fmla="*/ 294193 w 1765125"/>
                <a:gd name="connsiteY6" fmla="*/ 1765125 h 1765125"/>
                <a:gd name="connsiteX7" fmla="*/ 0 w 1765125"/>
                <a:gd name="connsiteY7" fmla="*/ 1470932 h 1765125"/>
                <a:gd name="connsiteX8" fmla="*/ 0 w 1765125"/>
                <a:gd name="connsiteY8" fmla="*/ 294193 h 17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125" h="1765125">
                  <a:moveTo>
                    <a:pt x="0" y="294193"/>
                  </a:moveTo>
                  <a:cubicBezTo>
                    <a:pt x="0" y="131715"/>
                    <a:pt x="131715" y="0"/>
                    <a:pt x="294193" y="0"/>
                  </a:cubicBezTo>
                  <a:lnTo>
                    <a:pt x="1470932" y="0"/>
                  </a:lnTo>
                  <a:cubicBezTo>
                    <a:pt x="1633410" y="0"/>
                    <a:pt x="1765125" y="131715"/>
                    <a:pt x="1765125" y="294193"/>
                  </a:cubicBezTo>
                  <a:lnTo>
                    <a:pt x="1765125" y="1470932"/>
                  </a:lnTo>
                  <a:cubicBezTo>
                    <a:pt x="1765125" y="1633410"/>
                    <a:pt x="1633410" y="1765125"/>
                    <a:pt x="1470932" y="1765125"/>
                  </a:cubicBezTo>
                  <a:lnTo>
                    <a:pt x="294193" y="1765125"/>
                  </a:lnTo>
                  <a:cubicBezTo>
                    <a:pt x="131715" y="1765125"/>
                    <a:pt x="0" y="1633410"/>
                    <a:pt x="0" y="1470932"/>
                  </a:cubicBezTo>
                  <a:lnTo>
                    <a:pt x="0" y="294193"/>
                  </a:lnTo>
                  <a:close/>
                </a:path>
              </a:pathLst>
            </a:custGeom>
            <a:grpFill/>
            <a:ln w="57150"/>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3316" tIns="143316" rIns="143316" bIns="143316" numCol="1" spcCol="1270" anchor="ctr" anchorCtr="0">
              <a:noAutofit/>
            </a:bodyPr>
            <a:lstStyle/>
            <a:p>
              <a:pPr lvl="0" algn="ctr" defTabSz="666750" rtl="0">
                <a:lnSpc>
                  <a:spcPct val="90000"/>
                </a:lnSpc>
                <a:spcBef>
                  <a:spcPct val="0"/>
                </a:spcBef>
                <a:spcAft>
                  <a:spcPct val="35000"/>
                </a:spcAft>
              </a:pPr>
              <a:r>
                <a:rPr lang="tr-TR" sz="1500" kern="1200" smtClean="0"/>
                <a:t>Birinci, İkinci ve Üçüncü alt konular</a:t>
              </a:r>
              <a:endParaRPr lang="tr-TR" sz="1500" kern="1200"/>
            </a:p>
          </p:txBody>
        </p:sp>
        <p:sp>
          <p:nvSpPr>
            <p:cNvPr id="12" name="Serbest Form 11"/>
            <p:cNvSpPr/>
            <p:nvPr/>
          </p:nvSpPr>
          <p:spPr>
            <a:xfrm>
              <a:off x="4644002" y="3933065"/>
              <a:ext cx="1765125" cy="1765125"/>
            </a:xfrm>
            <a:custGeom>
              <a:avLst/>
              <a:gdLst>
                <a:gd name="connsiteX0" fmla="*/ 0 w 1765125"/>
                <a:gd name="connsiteY0" fmla="*/ 294193 h 1765125"/>
                <a:gd name="connsiteX1" fmla="*/ 294193 w 1765125"/>
                <a:gd name="connsiteY1" fmla="*/ 0 h 1765125"/>
                <a:gd name="connsiteX2" fmla="*/ 1470932 w 1765125"/>
                <a:gd name="connsiteY2" fmla="*/ 0 h 1765125"/>
                <a:gd name="connsiteX3" fmla="*/ 1765125 w 1765125"/>
                <a:gd name="connsiteY3" fmla="*/ 294193 h 1765125"/>
                <a:gd name="connsiteX4" fmla="*/ 1765125 w 1765125"/>
                <a:gd name="connsiteY4" fmla="*/ 1470932 h 1765125"/>
                <a:gd name="connsiteX5" fmla="*/ 1470932 w 1765125"/>
                <a:gd name="connsiteY5" fmla="*/ 1765125 h 1765125"/>
                <a:gd name="connsiteX6" fmla="*/ 294193 w 1765125"/>
                <a:gd name="connsiteY6" fmla="*/ 1765125 h 1765125"/>
                <a:gd name="connsiteX7" fmla="*/ 0 w 1765125"/>
                <a:gd name="connsiteY7" fmla="*/ 1470932 h 1765125"/>
                <a:gd name="connsiteX8" fmla="*/ 0 w 1765125"/>
                <a:gd name="connsiteY8" fmla="*/ 294193 h 17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125" h="1765125">
                  <a:moveTo>
                    <a:pt x="0" y="294193"/>
                  </a:moveTo>
                  <a:cubicBezTo>
                    <a:pt x="0" y="131715"/>
                    <a:pt x="131715" y="0"/>
                    <a:pt x="294193" y="0"/>
                  </a:cubicBezTo>
                  <a:lnTo>
                    <a:pt x="1470932" y="0"/>
                  </a:lnTo>
                  <a:cubicBezTo>
                    <a:pt x="1633410" y="0"/>
                    <a:pt x="1765125" y="131715"/>
                    <a:pt x="1765125" y="294193"/>
                  </a:cubicBezTo>
                  <a:lnTo>
                    <a:pt x="1765125" y="1470932"/>
                  </a:lnTo>
                  <a:cubicBezTo>
                    <a:pt x="1765125" y="1633410"/>
                    <a:pt x="1633410" y="1765125"/>
                    <a:pt x="1470932" y="1765125"/>
                  </a:cubicBezTo>
                  <a:lnTo>
                    <a:pt x="294193" y="1765125"/>
                  </a:lnTo>
                  <a:cubicBezTo>
                    <a:pt x="131715" y="1765125"/>
                    <a:pt x="0" y="1633410"/>
                    <a:pt x="0" y="1470932"/>
                  </a:cubicBezTo>
                  <a:lnTo>
                    <a:pt x="0" y="294193"/>
                  </a:lnTo>
                  <a:close/>
                </a:path>
              </a:pathLst>
            </a:custGeom>
            <a:grpFill/>
            <a:ln w="57150"/>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3316" tIns="143316" rIns="143316" bIns="143316" numCol="1" spcCol="1270" anchor="ctr" anchorCtr="0">
              <a:noAutofit/>
            </a:bodyPr>
            <a:lstStyle/>
            <a:p>
              <a:pPr lvl="0" algn="ctr" defTabSz="666750" rtl="0">
                <a:lnSpc>
                  <a:spcPct val="90000"/>
                </a:lnSpc>
                <a:spcBef>
                  <a:spcPct val="0"/>
                </a:spcBef>
                <a:spcAft>
                  <a:spcPct val="35000"/>
                </a:spcAft>
              </a:pPr>
              <a:r>
                <a:rPr lang="tr-TR" sz="1500" u="sng" kern="1200" dirty="0" smtClean="0"/>
                <a:t>00</a:t>
              </a:r>
            </a:p>
            <a:p>
              <a:pPr lvl="0" algn="ctr" defTabSz="666750" rtl="0">
                <a:lnSpc>
                  <a:spcPct val="90000"/>
                </a:lnSpc>
                <a:spcBef>
                  <a:spcPct val="0"/>
                </a:spcBef>
                <a:spcAft>
                  <a:spcPct val="35000"/>
                </a:spcAft>
              </a:pPr>
              <a:r>
                <a:rPr lang="tr-TR" sz="1500" kern="1200" dirty="0" smtClean="0"/>
                <a:t> </a:t>
              </a:r>
              <a:r>
                <a:rPr lang="tr-TR" sz="1500" u="sng" kern="1200" dirty="0" smtClean="0"/>
                <a:t>00</a:t>
              </a:r>
            </a:p>
            <a:p>
              <a:pPr lvl="0" algn="ctr" defTabSz="666750" rtl="0">
                <a:lnSpc>
                  <a:spcPct val="90000"/>
                </a:lnSpc>
                <a:spcBef>
                  <a:spcPct val="0"/>
                </a:spcBef>
                <a:spcAft>
                  <a:spcPct val="35000"/>
                </a:spcAft>
              </a:pPr>
              <a:r>
                <a:rPr lang="tr-TR" sz="1500" kern="1200" smtClean="0"/>
                <a:t> </a:t>
              </a:r>
              <a:r>
                <a:rPr lang="tr-TR" sz="1500" u="sng" kern="1200" smtClean="0"/>
                <a:t>00</a:t>
              </a:r>
              <a:endParaRPr lang="tr-TR" sz="1500" kern="1200"/>
            </a:p>
          </p:txBody>
        </p:sp>
      </p:grpSp>
      <p:sp>
        <p:nvSpPr>
          <p:cNvPr id="4" name="Slayt Numarası Yer Tutucusu 3"/>
          <p:cNvSpPr>
            <a:spLocks noGrp="1"/>
          </p:cNvSpPr>
          <p:nvPr>
            <p:ph type="sldNum" sz="quarter" idx="10"/>
          </p:nvPr>
        </p:nvSpPr>
        <p:spPr/>
        <p:txBody>
          <a:bodyPr/>
          <a:lstStyle/>
          <a:p>
            <a:fld id="{D33807B7-5956-4BE1-8115-D269E2803102}" type="slidenum">
              <a:rPr lang="tr-TR" altLang="en-US" smtClean="0"/>
              <a:pPr/>
              <a:t>16</a:t>
            </a:fld>
            <a:endParaRPr lang="tr-TR" altLang="en-US"/>
          </a:p>
        </p:txBody>
      </p:sp>
    </p:spTree>
    <p:extLst>
      <p:ext uri="{BB962C8B-B14F-4D97-AF65-F5344CB8AC3E}">
        <p14:creationId xmlns:p14="http://schemas.microsoft.com/office/powerpoint/2010/main" val="46358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3200" b="1" dirty="0" smtClean="0">
                <a:solidFill>
                  <a:schemeClr val="accent2"/>
                </a:solidFill>
              </a:rPr>
              <a:t>ÖRNEK </a:t>
            </a:r>
            <a:r>
              <a:rPr lang="tr-TR" sz="3200" b="1" dirty="0">
                <a:solidFill>
                  <a:schemeClr val="accent2"/>
                </a:solidFill>
              </a:rPr>
              <a:t>UYGULAMA</a:t>
            </a:r>
            <a:r>
              <a:rPr lang="tr-TR" dirty="0"/>
              <a:t/>
            </a:r>
            <a:br>
              <a:rPr lang="tr-TR" dirty="0"/>
            </a:br>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17</a:t>
            </a:fld>
            <a:endParaRPr lang="tr-TR" altLang="en-US"/>
          </a:p>
        </p:txBody>
      </p:sp>
      <p:pic>
        <p:nvPicPr>
          <p:cNvPr id="5" name="İçerik Yer Tutucusu 4"/>
          <p:cNvPicPr>
            <a:picLocks noGrp="1"/>
          </p:cNvPicPr>
          <p:nvPr>
            <p:ph idx="1"/>
          </p:nvPr>
        </p:nvPicPr>
        <p:blipFill>
          <a:blip r:embed="rId2"/>
          <a:stretch>
            <a:fillRect/>
          </a:stretch>
        </p:blipFill>
        <p:spPr>
          <a:xfrm>
            <a:off x="626736" y="1124744"/>
            <a:ext cx="8337752" cy="5001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253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
            </a:r>
            <a:br>
              <a:rPr lang="tr-TR" b="1" dirty="0" smtClean="0">
                <a:solidFill>
                  <a:schemeClr val="accent2"/>
                </a:solidFill>
              </a:rPr>
            </a:br>
            <a:r>
              <a:rPr lang="tr-TR" sz="3200" b="1" dirty="0" smtClean="0">
                <a:solidFill>
                  <a:schemeClr val="accent2"/>
                </a:solidFill>
              </a:rPr>
              <a:t>ÖRNEK </a:t>
            </a:r>
            <a:r>
              <a:rPr lang="tr-TR" sz="3200" b="1" dirty="0">
                <a:solidFill>
                  <a:schemeClr val="accent2"/>
                </a:solidFill>
              </a:rPr>
              <a:t>UYGULAMA</a:t>
            </a:r>
            <a:r>
              <a:rPr lang="tr-TR" dirty="0"/>
              <a:t/>
            </a:r>
            <a:br>
              <a:rPr lang="tr-TR" dirty="0"/>
            </a:b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2243350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18</a:t>
            </a:fld>
            <a:endParaRPr lang="tr-TR" altLang="en-US"/>
          </a:p>
        </p:txBody>
      </p:sp>
    </p:spTree>
    <p:extLst>
      <p:ext uri="{BB962C8B-B14F-4D97-AF65-F5344CB8AC3E}">
        <p14:creationId xmlns:p14="http://schemas.microsoft.com/office/powerpoint/2010/main" val="341562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ÖRNEK UYGULAMA</a:t>
            </a:r>
            <a:endParaRPr lang="tr-TR" sz="3200"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19</a:t>
            </a:fld>
            <a:endParaRPr lang="tr-TR" altLang="en-US"/>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51520" y="1196752"/>
            <a:ext cx="8435280" cy="5159598"/>
          </a:xfrm>
          <a:prstGeom prst="rect">
            <a:avLst/>
          </a:prstGeom>
        </p:spPr>
      </p:pic>
    </p:spTree>
    <p:extLst>
      <p:ext uri="{BB962C8B-B14F-4D97-AF65-F5344CB8AC3E}">
        <p14:creationId xmlns:p14="http://schemas.microsoft.com/office/powerpoint/2010/main" val="109406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457200" y="548680"/>
            <a:ext cx="8229600" cy="1224136"/>
          </a:xfrm>
        </p:spPr>
        <p:txBody>
          <a:bodyPr/>
          <a:lstStyle/>
          <a:p>
            <a:r>
              <a:rPr lang="tr-TR" sz="3200" b="1" dirty="0" smtClean="0">
                <a:solidFill>
                  <a:schemeClr val="accent2"/>
                </a:solidFill>
              </a:rPr>
              <a:t/>
            </a:r>
            <a:br>
              <a:rPr lang="tr-TR" sz="3200" b="1" dirty="0" smtClean="0">
                <a:solidFill>
                  <a:schemeClr val="accent2"/>
                </a:solidFill>
              </a:rPr>
            </a:br>
            <a:r>
              <a:rPr lang="tr-TR" sz="3200" b="1" dirty="0" smtClean="0">
                <a:solidFill>
                  <a:schemeClr val="accent2"/>
                </a:solidFill>
              </a:rPr>
              <a:t>STANDART </a:t>
            </a:r>
            <a:r>
              <a:rPr lang="tr-TR" sz="3200" b="1" dirty="0">
                <a:solidFill>
                  <a:schemeClr val="accent2"/>
                </a:solidFill>
              </a:rPr>
              <a:t>DOSYA PLANI NEDİR</a:t>
            </a:r>
            <a:r>
              <a:rPr lang="tr-TR" dirty="0"/>
              <a:t/>
            </a:r>
            <a:br>
              <a:rPr lang="tr-TR" dirty="0"/>
            </a:br>
            <a:endParaRPr lang="tr-TR" dirty="0"/>
          </a:p>
        </p:txBody>
      </p:sp>
      <p:sp>
        <p:nvSpPr>
          <p:cNvPr id="4" name="İçerik Yer Tutucusu 3"/>
          <p:cNvSpPr>
            <a:spLocks noGrp="1"/>
          </p:cNvSpPr>
          <p:nvPr>
            <p:ph idx="1"/>
          </p:nvPr>
        </p:nvSpPr>
        <p:spPr>
          <a:xfrm>
            <a:off x="430303" y="1628800"/>
            <a:ext cx="8229600" cy="4525963"/>
          </a:xfrm>
        </p:spPr>
        <p:txBody>
          <a:bodyPr/>
          <a:lstStyle/>
          <a:p>
            <a:pPr algn="just"/>
            <a:r>
              <a:rPr lang="tr-TR" sz="2000" b="1" dirty="0"/>
              <a:t>Kurumsal aktivitelerin ve bu </a:t>
            </a:r>
            <a:r>
              <a:rPr lang="tr-TR" sz="2000" b="1" dirty="0" smtClean="0"/>
              <a:t>aktiviteler sonucunda oluşan belgelerin kurumsal yapıya ve hiyerarşiye </a:t>
            </a:r>
            <a:r>
              <a:rPr lang="tr-TR" sz="2000" b="1" dirty="0"/>
              <a:t>uygun olarak </a:t>
            </a:r>
            <a:r>
              <a:rPr lang="tr-TR" sz="2400" b="1" dirty="0">
                <a:solidFill>
                  <a:srgbClr val="00B050"/>
                </a:solidFill>
              </a:rPr>
              <a:t>konusal açıdan sınıflandırılması için</a:t>
            </a:r>
            <a:r>
              <a:rPr lang="tr-TR" sz="2000" b="1" dirty="0"/>
              <a:t> geliştirilmiş belge yönetim aracıdır. </a:t>
            </a:r>
            <a:endParaRPr lang="tr-TR" sz="2000" b="1" dirty="0" smtClean="0"/>
          </a:p>
          <a:p>
            <a:pPr algn="just"/>
            <a:r>
              <a:rPr lang="tr-TR" sz="2000" b="1" dirty="0"/>
              <a:t>Dosya Tasnif Planı olarak da adlandırabileceğimiz SDP, konusal açıdan sınıflandırmanın yanında belgenin tasfiye işlemini de belirlemektedir. </a:t>
            </a:r>
          </a:p>
        </p:txBody>
      </p:sp>
      <p:sp>
        <p:nvSpPr>
          <p:cNvPr id="8194" name="4 Slayt Numarası Yer Tutucusu">
            <a:extLst>
              <a:ext uri="{FF2B5EF4-FFF2-40B4-BE49-F238E27FC236}">
                <a16:creationId xmlns:a16="http://schemas.microsoft.com/office/drawing/2014/main" xmlns="" id="{732F3950-00C2-4794-AE2A-2FAA7A76D33E}"/>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976347-13A3-4C59-BF4E-AE6ADF2370F5}" type="slidenum">
              <a:rPr lang="tr-TR" altLang="en-US" smtClean="0"/>
              <a:pPr/>
              <a:t>2</a:t>
            </a:fld>
            <a:endParaRPr lang="tr-TR" altLang="en-US"/>
          </a:p>
        </p:txBody>
      </p:sp>
      <p:sp>
        <p:nvSpPr>
          <p:cNvPr id="4099" name="1 Başlık">
            <a:extLst>
              <a:ext uri="{FF2B5EF4-FFF2-40B4-BE49-F238E27FC236}">
                <a16:creationId xmlns:a16="http://schemas.microsoft.com/office/drawing/2014/main" xmlns="" id="{A939FBC3-9794-4E64-88CC-8CF6B5BD1E4F}"/>
              </a:ext>
            </a:extLst>
          </p:cNvPr>
          <p:cNvSpPr txBox="1">
            <a:spLocks/>
          </p:cNvSpPr>
          <p:nvPr/>
        </p:nvSpPr>
        <p:spPr bwMode="auto">
          <a:xfrm>
            <a:off x="687477" y="2708920"/>
            <a:ext cx="797242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endParaRPr lang="tr-TR" altLang="tr-TR" sz="3200" b="1" dirty="0">
              <a:solidFill>
                <a:srgbClr val="002060"/>
              </a:solidFill>
              <a:latin typeface="+mj-lt"/>
              <a:ea typeface="Verdana" panose="020B0604030504040204" pitchFamily="34" charset="0"/>
              <a:cs typeface="Times New Roman" panose="02020603050405020304" pitchFamily="18" charset="0"/>
            </a:endParaRPr>
          </a:p>
        </p:txBody>
      </p:sp>
      <p:graphicFrame>
        <p:nvGraphicFramePr>
          <p:cNvPr id="8" name="Diyagram 7"/>
          <p:cNvGraphicFramePr/>
          <p:nvPr>
            <p:extLst>
              <p:ext uri="{D42A27DB-BD31-4B8C-83A1-F6EECF244321}">
                <p14:modId xmlns:p14="http://schemas.microsoft.com/office/powerpoint/2010/main" val="2495418918"/>
              </p:ext>
            </p:extLst>
          </p:nvPr>
        </p:nvGraphicFramePr>
        <p:xfrm>
          <a:off x="827584" y="3501007"/>
          <a:ext cx="7416823" cy="2520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99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Standart Dosya Planına Nasıl Ulaşabiliriz</a:t>
            </a:r>
            <a:endParaRPr lang="tr-TR" sz="3200" dirty="0"/>
          </a:p>
        </p:txBody>
      </p:sp>
      <p:sp>
        <p:nvSpPr>
          <p:cNvPr id="3" name="İçerik Yer Tutucusu 2"/>
          <p:cNvSpPr>
            <a:spLocks noGrp="1"/>
          </p:cNvSpPr>
          <p:nvPr>
            <p:ph idx="1"/>
          </p:nvPr>
        </p:nvSpPr>
        <p:spPr>
          <a:blipFill>
            <a:blip r:embed="rId2"/>
            <a:tile tx="0" ty="0" sx="100000" sy="100000" flip="none" algn="tl"/>
          </a:blipFill>
          <a:ln w="38100"/>
          <a:scene3d>
            <a:camera prst="orthographicFront"/>
            <a:lightRig rig="threePt" dir="t"/>
          </a:scene3d>
          <a:sp3d>
            <a:bevelT w="114300" prst="artDeco"/>
          </a:sp3d>
        </p:spPr>
        <p:txBody>
          <a:bodyPr/>
          <a:lstStyle/>
          <a:p>
            <a:pPr marL="0" indent="0" algn="just">
              <a:buNone/>
            </a:pPr>
            <a:r>
              <a:rPr lang="tr-TR" b="1" dirty="0" smtClean="0"/>
              <a:t>1- Kurumlar</a:t>
            </a:r>
            <a:r>
              <a:rPr lang="tr-TR" b="1" dirty="0"/>
              <a:t>, Kendi Kurumlarının Ayrıştırılmış Standart Dosya </a:t>
            </a:r>
            <a:r>
              <a:rPr lang="tr-TR" b="1" dirty="0" smtClean="0"/>
              <a:t>Planına 		</a:t>
            </a:r>
            <a:r>
              <a:rPr lang="tr-TR" b="1" dirty="0"/>
              <a:t> Sekmesini Tıklayarak Erişebilirler</a:t>
            </a:r>
            <a:r>
              <a:rPr lang="tr-TR" b="1" dirty="0" smtClean="0"/>
              <a:t>.</a:t>
            </a:r>
          </a:p>
          <a:p>
            <a:pPr marL="0" indent="0" algn="just">
              <a:buNone/>
            </a:pPr>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20</a:t>
            </a:fld>
            <a:endParaRPr lang="tr-TR" altLang="en-US"/>
          </a:p>
        </p:txBody>
      </p:sp>
      <p:pic>
        <p:nvPicPr>
          <p:cNvPr id="8" name="Resim 7"/>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132856"/>
            <a:ext cx="1152128" cy="792088"/>
          </a:xfrm>
          <a:prstGeom prst="rect">
            <a:avLst/>
          </a:prstGeom>
          <a:noFill/>
          <a:ln>
            <a:noFill/>
          </a:ln>
        </p:spPr>
      </p:pic>
      <p:sp>
        <p:nvSpPr>
          <p:cNvPr id="9" name="Sağ Ok 8"/>
          <p:cNvSpPr/>
          <p:nvPr/>
        </p:nvSpPr>
        <p:spPr>
          <a:xfrm rot="5400000">
            <a:off x="2989394" y="3537984"/>
            <a:ext cx="2517140" cy="1656184"/>
          </a:xfrm>
          <a:prstGeom prst="rightArrow">
            <a:avLst/>
          </a:prstGeom>
          <a:blipFill>
            <a:blip r:embed="rId4"/>
            <a:tile tx="0" ty="0" sx="100000" sy="100000" flip="none" algn="tl"/>
          </a:blip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137733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3200" b="1" dirty="0" smtClean="0">
                <a:solidFill>
                  <a:schemeClr val="accent2"/>
                </a:solidFill>
              </a:rPr>
              <a:t>Standart </a:t>
            </a:r>
            <a:r>
              <a:rPr lang="tr-TR" sz="3200" b="1" dirty="0">
                <a:solidFill>
                  <a:schemeClr val="accent2"/>
                </a:solidFill>
              </a:rPr>
              <a:t>Dosya Planına Nasıl Ulaşabiliriz</a:t>
            </a:r>
            <a:r>
              <a:rPr lang="tr-TR" sz="3200" dirty="0">
                <a:solidFill>
                  <a:schemeClr val="accent2"/>
                </a:solidFill>
              </a:rPr>
              <a:t/>
            </a:r>
            <a:br>
              <a:rPr lang="tr-TR" sz="3200" dirty="0">
                <a:solidFill>
                  <a:schemeClr val="accent2"/>
                </a:solidFill>
              </a:rPr>
            </a:br>
            <a:endParaRPr lang="tr-TR" dirty="0">
              <a:solidFill>
                <a:schemeClr val="accent2"/>
              </a:solidFill>
            </a:endParaRPr>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21</a:t>
            </a:fld>
            <a:endParaRPr lang="tr-TR" altLang="en-US"/>
          </a:p>
        </p:txBody>
      </p:sp>
      <p:pic>
        <p:nvPicPr>
          <p:cNvPr id="5" name="İçerik Yer Tutucusu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0175" y="1196752"/>
            <a:ext cx="7977826" cy="4176464"/>
          </a:xfrm>
          <a:prstGeom prst="rect">
            <a:avLst/>
          </a:prstGeom>
          <a:noFill/>
          <a:ln>
            <a:noFill/>
          </a:ln>
        </p:spPr>
      </p:pic>
      <p:sp>
        <p:nvSpPr>
          <p:cNvPr id="6" name="Yukarı Ok 5"/>
          <p:cNvSpPr/>
          <p:nvPr/>
        </p:nvSpPr>
        <p:spPr>
          <a:xfrm>
            <a:off x="5004048" y="5366874"/>
            <a:ext cx="792088" cy="864096"/>
          </a:xfrm>
          <a:prstGeom prst="upArrow">
            <a:avLst/>
          </a:prstGeom>
          <a:blipFill>
            <a:blip r:embed="rId4"/>
            <a:tile tx="0" ty="0" sx="100000" sy="100000" flip="none" algn="tl"/>
          </a:blip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33366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Standart Dosya Planına Nasıl Ulaşabiliriz</a:t>
            </a:r>
            <a:endParaRPr lang="tr-TR" sz="3200"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22</a:t>
            </a:fld>
            <a:endParaRPr lang="tr-TR" altLang="en-US"/>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268760"/>
            <a:ext cx="8229600" cy="4968552"/>
          </a:xfrm>
          <a:prstGeom prst="rect">
            <a:avLst/>
          </a:prstGeom>
        </p:spPr>
      </p:pic>
    </p:spTree>
    <p:extLst>
      <p:ext uri="{BB962C8B-B14F-4D97-AF65-F5344CB8AC3E}">
        <p14:creationId xmlns:p14="http://schemas.microsoft.com/office/powerpoint/2010/main" val="310411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Standart Dosya Planına Nasıl Ulaşabiliriz</a:t>
            </a:r>
            <a:endParaRPr lang="tr-TR" sz="3200" dirty="0"/>
          </a:p>
        </p:txBody>
      </p:sp>
      <p:sp>
        <p:nvSpPr>
          <p:cNvPr id="3" name="İçerik Yer Tutucusu 2"/>
          <p:cNvSpPr>
            <a:spLocks noGrp="1"/>
          </p:cNvSpPr>
          <p:nvPr>
            <p:ph idx="1"/>
          </p:nvPr>
        </p:nvSpPr>
        <p:spPr/>
        <p:txBody>
          <a:bodyPr/>
          <a:lstStyle/>
          <a:p>
            <a:pPr marL="0" indent="0" algn="just">
              <a:buNone/>
            </a:pPr>
            <a:r>
              <a:rPr lang="tr-TR" sz="2000" b="1" dirty="0" smtClean="0"/>
              <a:t>2- </a:t>
            </a:r>
            <a:r>
              <a:rPr lang="tr-TR" sz="2800" b="1" dirty="0" smtClean="0"/>
              <a:t>Tapu </a:t>
            </a:r>
            <a:r>
              <a:rPr lang="tr-TR" sz="2800" b="1" dirty="0"/>
              <a:t>ve Kadastro Genel Müdürlüğümüzün Ayrıştırılmış Standart Dosya Planına Genel Müdürlüğümüz Web Sitesinde Bulunan Mevzuat Bilgi Sisteminden</a:t>
            </a:r>
            <a:r>
              <a:rPr lang="tr-TR" sz="2800" dirty="0"/>
              <a:t> </a:t>
            </a:r>
            <a:r>
              <a:rPr lang="tr-TR" sz="2800" b="1" dirty="0">
                <a:solidFill>
                  <a:srgbClr val="FF0000"/>
                </a:solidFill>
              </a:rPr>
              <a:t>2019/12 SAYILI ARŞİV HİZMETLERİ </a:t>
            </a:r>
            <a:r>
              <a:rPr lang="tr-TR" sz="2800" b="1" dirty="0" smtClean="0">
                <a:solidFill>
                  <a:srgbClr val="FF0000"/>
                </a:solidFill>
              </a:rPr>
              <a:t>GENELGESİ EK </a:t>
            </a:r>
            <a:r>
              <a:rPr lang="tr-TR" sz="2800" b="1" dirty="0">
                <a:solidFill>
                  <a:srgbClr val="FF0000"/>
                </a:solidFill>
              </a:rPr>
              <a:t>1 DEN ULAŞABİLİRİZ</a:t>
            </a:r>
            <a:endParaRPr lang="tr-TR" sz="2800" dirty="0">
              <a:solidFill>
                <a:srgbClr val="FF0000"/>
              </a:solidFill>
            </a:endParaRP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23</a:t>
            </a:fld>
            <a:endParaRPr lang="tr-TR" altLang="en-US"/>
          </a:p>
        </p:txBody>
      </p:sp>
      <p:sp>
        <p:nvSpPr>
          <p:cNvPr id="5" name="Aşağı Ok 4"/>
          <p:cNvSpPr/>
          <p:nvPr/>
        </p:nvSpPr>
        <p:spPr>
          <a:xfrm>
            <a:off x="3635896" y="3863181"/>
            <a:ext cx="1296144" cy="153092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304955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Standart Dosya Planına Nasıl Ulaşabiliriz</a:t>
            </a:r>
            <a:endParaRPr lang="tr-TR" sz="3200"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24</a:t>
            </a:fld>
            <a:endParaRPr lang="tr-TR" altLang="en-US"/>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268760"/>
            <a:ext cx="8229600" cy="4968552"/>
          </a:xfrm>
          <a:prstGeom prst="rect">
            <a:avLst/>
          </a:prstGeom>
        </p:spPr>
      </p:pic>
    </p:spTree>
    <p:extLst>
      <p:ext uri="{BB962C8B-B14F-4D97-AF65-F5344CB8AC3E}">
        <p14:creationId xmlns:p14="http://schemas.microsoft.com/office/powerpoint/2010/main" val="235665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Standart Dosya Planına Nasıl Ulaşabiliriz</a:t>
            </a:r>
            <a:endParaRPr lang="tr-TR" sz="3200" dirty="0"/>
          </a:p>
        </p:txBody>
      </p:sp>
      <p:sp>
        <p:nvSpPr>
          <p:cNvPr id="3" name="İçerik Yer Tutucusu 2"/>
          <p:cNvSpPr>
            <a:spLocks noGrp="1"/>
          </p:cNvSpPr>
          <p:nvPr>
            <p:ph idx="1"/>
          </p:nvPr>
        </p:nvSpPr>
        <p:spPr/>
        <p:txBody>
          <a:bodyPr/>
          <a:lstStyle/>
          <a:p>
            <a:pPr marL="0" indent="0" algn="just">
              <a:buNone/>
            </a:pPr>
            <a:r>
              <a:rPr lang="tr-TR" sz="2800" b="1" dirty="0" smtClean="0"/>
              <a:t>3-Ayrıştırılmış </a:t>
            </a:r>
            <a:r>
              <a:rPr lang="tr-TR" sz="2800" b="1" dirty="0"/>
              <a:t>Standart Dosya Planına Arşiv Dairesi Başkanlığımızın WEB Sayfasındaki Mevzuat ve Dokümanlar Bölümündeki Genelgeler Kısmından da 2019/12 SAYILI ARŞİV HİZMETLERİ GENELGESİ EK 1 e Ulaşabiliriz.</a:t>
            </a:r>
            <a:endParaRPr lang="tr-TR" sz="2800" dirty="0"/>
          </a:p>
          <a:p>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25</a:t>
            </a:fld>
            <a:endParaRPr lang="tr-TR" altLang="en-US"/>
          </a:p>
        </p:txBody>
      </p:sp>
      <p:sp>
        <p:nvSpPr>
          <p:cNvPr id="5" name="Aşağı Ok 4"/>
          <p:cNvSpPr/>
          <p:nvPr/>
        </p:nvSpPr>
        <p:spPr>
          <a:xfrm>
            <a:off x="3635896" y="3852552"/>
            <a:ext cx="1296144" cy="153092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656720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Standart Dosya Planına Nasıl Ulaşabiliriz</a:t>
            </a:r>
            <a:endParaRPr lang="tr-TR" sz="3200"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26</a:t>
            </a:fld>
            <a:endParaRPr lang="tr-TR" altLang="en-US"/>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268760"/>
            <a:ext cx="8229600" cy="5087589"/>
          </a:xfrm>
          <a:prstGeom prst="rect">
            <a:avLst/>
          </a:prstGeom>
        </p:spPr>
      </p:pic>
    </p:spTree>
    <p:extLst>
      <p:ext uri="{BB962C8B-B14F-4D97-AF65-F5344CB8AC3E}">
        <p14:creationId xmlns:p14="http://schemas.microsoft.com/office/powerpoint/2010/main" val="60561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3200" b="1" dirty="0" smtClean="0">
                <a:solidFill>
                  <a:schemeClr val="accent2"/>
                </a:solidFill>
              </a:rPr>
              <a:t>KURALLAR</a:t>
            </a:r>
            <a:r>
              <a:rPr lang="tr-TR" sz="3200" dirty="0">
                <a:solidFill>
                  <a:schemeClr val="accent2"/>
                </a:solidFill>
              </a:rPr>
              <a:t/>
            </a:r>
            <a:br>
              <a:rPr lang="tr-TR" sz="3200" dirty="0">
                <a:solidFill>
                  <a:schemeClr val="accent2"/>
                </a:solidFill>
              </a:rPr>
            </a:br>
            <a:endParaRPr lang="tr-TR" dirty="0">
              <a:solidFill>
                <a:schemeClr val="accent2"/>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096426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27</a:t>
            </a:fld>
            <a:endParaRPr lang="tr-TR" altLang="en-US"/>
          </a:p>
        </p:txBody>
      </p:sp>
    </p:spTree>
    <p:extLst>
      <p:ext uri="{BB962C8B-B14F-4D97-AF65-F5344CB8AC3E}">
        <p14:creationId xmlns:p14="http://schemas.microsoft.com/office/powerpoint/2010/main" val="85559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2800" b="1" dirty="0" smtClean="0">
                <a:solidFill>
                  <a:schemeClr val="accent2"/>
                </a:solidFill>
              </a:rPr>
              <a:t>Aynı </a:t>
            </a:r>
            <a:r>
              <a:rPr lang="tr-TR" sz="2800" b="1" dirty="0">
                <a:solidFill>
                  <a:schemeClr val="accent2"/>
                </a:solidFill>
              </a:rPr>
              <a:t>Konulu Dosyaların Birbirinden Ayrılması</a:t>
            </a:r>
            <a:r>
              <a:rPr lang="tr-TR" dirty="0"/>
              <a:t/>
            </a:r>
            <a:br>
              <a:rPr lang="tr-TR" dirty="0"/>
            </a:b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220008658"/>
              </p:ext>
            </p:extLst>
          </p:nvPr>
        </p:nvGraphicFramePr>
        <p:xfrm>
          <a:off x="457200" y="1417638"/>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28</a:t>
            </a:fld>
            <a:endParaRPr lang="tr-TR" altLang="en-US"/>
          </a:p>
        </p:txBody>
      </p:sp>
    </p:spTree>
    <p:extLst>
      <p:ext uri="{BB962C8B-B14F-4D97-AF65-F5344CB8AC3E}">
        <p14:creationId xmlns:p14="http://schemas.microsoft.com/office/powerpoint/2010/main" val="1429840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solidFill>
                  <a:schemeClr val="accent2"/>
                </a:solidFill>
              </a:rPr>
              <a:t>Aynı Konulu Dosyaların Birbirinden Ayrılması</a:t>
            </a:r>
            <a:endParaRPr lang="tr-TR" sz="2800" dirty="0"/>
          </a:p>
        </p:txBody>
      </p:sp>
      <p:sp>
        <p:nvSpPr>
          <p:cNvPr id="3" name="İçerik Yer Tutucusu 2"/>
          <p:cNvSpPr>
            <a:spLocks noGrp="1"/>
          </p:cNvSpPr>
          <p:nvPr>
            <p:ph idx="1"/>
          </p:nvPr>
        </p:nvSpPr>
        <p:spPr/>
        <p:txBody>
          <a:bodyPr/>
          <a:lstStyle/>
          <a:p>
            <a:pPr algn="just"/>
            <a:r>
              <a:rPr lang="tr-TR" sz="2000" b="1" dirty="0"/>
              <a:t>Örneğin her farklı dava için ayrı dosya açılacak olup, dava sürecinin bütün aşamalarına ilişkin belgeler ait olduğu dava dosyasından takip edilecektir. Dava esas numaraları veya dava dosyalarını birbirinden ayırmaya yarayacak özel numaralar dosya numarasının ardından köşeli parantez ile kullanılabilecektir</a:t>
            </a:r>
            <a:r>
              <a:rPr lang="tr-TR" sz="2000" b="1" dirty="0" smtClean="0"/>
              <a:t>.</a:t>
            </a:r>
          </a:p>
          <a:p>
            <a:pPr algn="just"/>
            <a:endParaRPr lang="tr-TR" sz="2000" b="1" dirty="0"/>
          </a:p>
          <a:p>
            <a:pPr algn="just"/>
            <a:endParaRPr lang="tr-TR" sz="2000" b="1" dirty="0"/>
          </a:p>
          <a:p>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29</a:t>
            </a:fld>
            <a:endParaRPr lang="tr-TR" altLang="en-US"/>
          </a:p>
        </p:txBody>
      </p:sp>
      <p:sp>
        <p:nvSpPr>
          <p:cNvPr id="6" name="Yuvarlatılmış Dikdörtgen 5"/>
          <p:cNvSpPr/>
          <p:nvPr/>
        </p:nvSpPr>
        <p:spPr>
          <a:xfrm>
            <a:off x="3800189" y="3203698"/>
            <a:ext cx="165618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641 DAVA DOSYALARI</a:t>
            </a:r>
            <a:endParaRPr lang="tr-TR" dirty="0"/>
          </a:p>
        </p:txBody>
      </p:sp>
      <p:sp>
        <p:nvSpPr>
          <p:cNvPr id="7" name="Aşağı Ok 6"/>
          <p:cNvSpPr/>
          <p:nvPr/>
        </p:nvSpPr>
        <p:spPr>
          <a:xfrm>
            <a:off x="4427984" y="4143611"/>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800189" y="4662374"/>
            <a:ext cx="165618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641 </a:t>
            </a:r>
            <a:r>
              <a:rPr lang="tr-TR" dirty="0">
                <a:effectLst>
                  <a:outerShdw blurRad="38100" dist="19050" dir="2700000" algn="tl">
                    <a:schemeClr val="dk1">
                      <a:alpha val="40000"/>
                    </a:schemeClr>
                  </a:outerShdw>
                </a:effectLst>
              </a:rPr>
              <a:t>[KİŞİ/KURUM ADI]</a:t>
            </a:r>
            <a:endParaRPr lang="tr-TR" dirty="0"/>
          </a:p>
        </p:txBody>
      </p:sp>
    </p:spTree>
    <p:extLst>
      <p:ext uri="{BB962C8B-B14F-4D97-AF65-F5344CB8AC3E}">
        <p14:creationId xmlns:p14="http://schemas.microsoft.com/office/powerpoint/2010/main" val="100932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3200" b="1" dirty="0" smtClean="0">
                <a:solidFill>
                  <a:schemeClr val="accent2"/>
                </a:solidFill>
              </a:rPr>
              <a:t>Standart </a:t>
            </a:r>
            <a:r>
              <a:rPr lang="tr-TR" sz="3200" b="1" dirty="0">
                <a:solidFill>
                  <a:schemeClr val="accent2"/>
                </a:solidFill>
              </a:rPr>
              <a:t>Dosya Planının Amaçları Nelerdir</a:t>
            </a:r>
            <a:r>
              <a:rPr lang="tr-TR" sz="4800" dirty="0">
                <a:solidFill>
                  <a:schemeClr val="accent2"/>
                </a:solidFill>
              </a:rPr>
              <a:t/>
            </a:r>
            <a:br>
              <a:rPr lang="tr-TR" sz="4800" dirty="0">
                <a:solidFill>
                  <a:schemeClr val="accent2"/>
                </a:solidFill>
              </a:rPr>
            </a:br>
            <a:endParaRPr lang="tr-TR" dirty="0">
              <a:solidFill>
                <a:schemeClr val="accent2"/>
              </a:solidFill>
            </a:endParaRPr>
          </a:p>
        </p:txBody>
      </p:sp>
      <p:sp>
        <p:nvSpPr>
          <p:cNvPr id="3" name="İçerik Yer Tutucusu 2"/>
          <p:cNvSpPr>
            <a:spLocks noGrp="1"/>
          </p:cNvSpPr>
          <p:nvPr>
            <p:ph idx="1"/>
          </p:nvPr>
        </p:nvSpPr>
        <p:spPr/>
        <p:txBody>
          <a:bodyPr/>
          <a:lstStyle/>
          <a:p>
            <a:pPr lvl="0" algn="just"/>
            <a:r>
              <a:rPr lang="tr-TR" sz="1800" b="1" dirty="0"/>
              <a:t>Aynı konudaki belgelerin kamu kurum ve kuruluşlarında aynı numaralarla kodlanması sağlanmış olacaktır. </a:t>
            </a:r>
          </a:p>
          <a:p>
            <a:pPr lvl="0" algn="just"/>
            <a:r>
              <a:rPr lang="tr-TR" sz="1800" b="1" dirty="0"/>
              <a:t>Standart dosya numaraları bütün kamu kurum ve kuruluşlarında aynı konuyu ifade edeceğinden, aranılan bilgi ve belgeye kolay, doğru ve hızlı bir şekilde ulaşılabilecektir. </a:t>
            </a:r>
          </a:p>
          <a:p>
            <a:pPr lvl="0" algn="just"/>
            <a:r>
              <a:rPr lang="tr-TR" sz="1800" b="1" dirty="0"/>
              <a:t>Kurum ve kuruluşlar arasında düzenli, süratli, etkili ve verimli bir evrak, dosya ve haberleşme sisteminin kurulmasında bütünlük ve kolaylık sağlayacaktır. </a:t>
            </a:r>
          </a:p>
          <a:p>
            <a:pPr lvl="0" algn="just"/>
            <a:r>
              <a:rPr lang="tr-TR" sz="1800" b="1" dirty="0"/>
              <a:t>Kurum ve kuruluşlar arasında evrak ve yazışmaların otomasyonu ve bilgi ağlarının oluşturulması çalışmalarına alt yapı oluşturacaktır. Kurumların yazışma ve dosyalama işlemlerinin standartlaşması, arşivlerde toplanan belgelerin düzenini de olumlu yönde etkileyecek, belgelerin arşivlerde ayıklanması, tasnifi, yerleşimi ve hizmete sunulmasında büyük kolaylıklar sağlayacaktır. </a:t>
            </a:r>
          </a:p>
          <a:p>
            <a:pPr lvl="0" algn="just"/>
            <a:r>
              <a:rPr lang="tr-TR" sz="1800" b="1" dirty="0"/>
              <a:t>Kurum içi ve kurumlar arası evrak ve iş takibi kolaylaşacaktır. Aranan belge veya bilgi, aynı numarayı taşıyan belgeler arasında daha kısa bir sürede kolayca bulunabilecektir. </a:t>
            </a:r>
          </a:p>
          <a:p>
            <a:pPr marL="0" indent="0">
              <a:buNone/>
            </a:pPr>
            <a:r>
              <a:rPr lang="tr-TR" sz="1800" dirty="0"/>
              <a:t> </a:t>
            </a:r>
            <a:endParaRPr lang="tr-TR" dirty="0"/>
          </a:p>
          <a:p>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3</a:t>
            </a:fld>
            <a:endParaRPr lang="tr-TR" altLang="en-US"/>
          </a:p>
        </p:txBody>
      </p:sp>
    </p:spTree>
    <p:extLst>
      <p:ext uri="{BB962C8B-B14F-4D97-AF65-F5344CB8AC3E}">
        <p14:creationId xmlns:p14="http://schemas.microsoft.com/office/powerpoint/2010/main" val="3479702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solidFill>
                  <a:schemeClr val="accent2"/>
                </a:solidFill>
              </a:rPr>
              <a:t>Aynı Konulu Dosyaların Birbirinden Ayrılması</a:t>
            </a:r>
            <a:endParaRPr lang="tr-TR" sz="28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1578332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30</a:t>
            </a:fld>
            <a:endParaRPr lang="tr-TR" altLang="en-US"/>
          </a:p>
        </p:txBody>
      </p:sp>
    </p:spTree>
    <p:extLst>
      <p:ext uri="{BB962C8B-B14F-4D97-AF65-F5344CB8AC3E}">
        <p14:creationId xmlns:p14="http://schemas.microsoft.com/office/powerpoint/2010/main" val="237325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3200" b="1" dirty="0" smtClean="0">
                <a:solidFill>
                  <a:schemeClr val="accent2"/>
                </a:solidFill>
              </a:rPr>
              <a:t>UYARILAR</a:t>
            </a:r>
            <a:r>
              <a:rPr lang="tr-TR" dirty="0"/>
              <a:t/>
            </a:r>
            <a:br>
              <a:rPr lang="tr-TR" dirty="0"/>
            </a:b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1135149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31</a:t>
            </a:fld>
            <a:endParaRPr lang="tr-TR" altLang="en-US"/>
          </a:p>
        </p:txBody>
      </p:sp>
    </p:spTree>
    <p:extLst>
      <p:ext uri="{BB962C8B-B14F-4D97-AF65-F5344CB8AC3E}">
        <p14:creationId xmlns:p14="http://schemas.microsoft.com/office/powerpoint/2010/main" val="2243514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
            </a:r>
            <a:br>
              <a:rPr lang="tr-TR" b="1" dirty="0" smtClean="0">
                <a:solidFill>
                  <a:schemeClr val="accent2"/>
                </a:solidFill>
              </a:rPr>
            </a:br>
            <a:r>
              <a:rPr lang="tr-TR" sz="3200" b="1" dirty="0" smtClean="0">
                <a:solidFill>
                  <a:schemeClr val="accent2"/>
                </a:solidFill>
              </a:rPr>
              <a:t>UYARILAR</a:t>
            </a:r>
            <a:r>
              <a:rPr lang="tr-TR" sz="3200" dirty="0"/>
              <a:t/>
            </a:r>
            <a:br>
              <a:rPr lang="tr-TR" sz="3200" dirty="0"/>
            </a:b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818876414"/>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32</a:t>
            </a:fld>
            <a:endParaRPr lang="tr-TR" altLang="en-US"/>
          </a:p>
        </p:txBody>
      </p:sp>
    </p:spTree>
    <p:extLst>
      <p:ext uri="{BB962C8B-B14F-4D97-AF65-F5344CB8AC3E}">
        <p14:creationId xmlns:p14="http://schemas.microsoft.com/office/powerpoint/2010/main" val="3164369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
            </a:r>
            <a:br>
              <a:rPr lang="tr-TR" b="1" dirty="0" smtClean="0">
                <a:solidFill>
                  <a:schemeClr val="accent2"/>
                </a:solidFill>
              </a:rPr>
            </a:br>
            <a:r>
              <a:rPr lang="tr-TR" sz="3200" b="1" dirty="0" smtClean="0">
                <a:solidFill>
                  <a:schemeClr val="accent2"/>
                </a:solidFill>
              </a:rPr>
              <a:t>UYARILAR</a:t>
            </a:r>
            <a:r>
              <a:rPr lang="tr-TR" sz="3200" dirty="0"/>
              <a:t/>
            </a:r>
            <a:br>
              <a:rPr lang="tr-TR" sz="3200" dirty="0"/>
            </a:b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760605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33</a:t>
            </a:fld>
            <a:endParaRPr lang="tr-TR" altLang="en-US"/>
          </a:p>
        </p:txBody>
      </p:sp>
    </p:spTree>
    <p:extLst>
      <p:ext uri="{BB962C8B-B14F-4D97-AF65-F5344CB8AC3E}">
        <p14:creationId xmlns:p14="http://schemas.microsoft.com/office/powerpoint/2010/main" val="4142047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3200" b="1" dirty="0" smtClean="0">
                <a:solidFill>
                  <a:srgbClr val="FF0000"/>
                </a:solidFill>
              </a:rPr>
              <a:t>YAZIŞMALARIN ARŞİVLENMESİ</a:t>
            </a:r>
            <a:r>
              <a:rPr lang="tr-TR" sz="3200" dirty="0">
                <a:solidFill>
                  <a:srgbClr val="C00000"/>
                </a:solidFill>
              </a:rPr>
              <a:t/>
            </a:r>
            <a:br>
              <a:rPr lang="tr-TR" sz="3200" dirty="0">
                <a:solidFill>
                  <a:srgbClr val="C00000"/>
                </a:solidFill>
              </a:rPr>
            </a:br>
            <a:endParaRPr lang="tr-TR" sz="3200" dirty="0">
              <a:solidFill>
                <a:srgbClr val="C0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960355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34</a:t>
            </a:fld>
            <a:endParaRPr lang="tr-TR" altLang="en-US"/>
          </a:p>
        </p:txBody>
      </p:sp>
    </p:spTree>
    <p:extLst>
      <p:ext uri="{BB962C8B-B14F-4D97-AF65-F5344CB8AC3E}">
        <p14:creationId xmlns:p14="http://schemas.microsoft.com/office/powerpoint/2010/main" val="1448204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3200" b="1" dirty="0" smtClean="0">
                <a:solidFill>
                  <a:srgbClr val="C00000"/>
                </a:solidFill>
              </a:rPr>
              <a:t>DOSYA </a:t>
            </a:r>
            <a:r>
              <a:rPr lang="tr-TR" sz="3200" b="1" dirty="0">
                <a:solidFill>
                  <a:srgbClr val="C00000"/>
                </a:solidFill>
              </a:rPr>
              <a:t>SEÇİMİNİN ÖNEMİ</a:t>
            </a:r>
            <a:r>
              <a:rPr lang="tr-TR" sz="3200" dirty="0">
                <a:solidFill>
                  <a:srgbClr val="C00000"/>
                </a:solidFill>
              </a:rPr>
              <a:t/>
            </a:r>
            <a:br>
              <a:rPr lang="tr-TR" sz="3200" dirty="0">
                <a:solidFill>
                  <a:srgbClr val="C00000"/>
                </a:solidFill>
              </a:rPr>
            </a:br>
            <a:endParaRPr lang="tr-TR" dirty="0">
              <a:solidFill>
                <a:srgbClr val="C00000"/>
              </a:solidFill>
            </a:endParaRPr>
          </a:p>
        </p:txBody>
      </p:sp>
      <p:sp>
        <p:nvSpPr>
          <p:cNvPr id="3" name="İçerik Yer Tutucusu 2"/>
          <p:cNvSpPr>
            <a:spLocks noGrp="1"/>
          </p:cNvSpPr>
          <p:nvPr>
            <p:ph idx="1"/>
          </p:nvPr>
        </p:nvSpPr>
        <p:spPr>
          <a:blipFill>
            <a:blip r:embed="rId2"/>
            <a:tile tx="0" ty="0" sx="100000" sy="100000" flip="none" algn="tl"/>
          </a:blipFill>
          <a:scene3d>
            <a:camera prst="orthographicFront"/>
            <a:lightRig rig="threePt" dir="t"/>
          </a:scene3d>
          <a:sp3d>
            <a:bevelT w="114300" prst="artDeco"/>
          </a:sp3d>
        </p:spPr>
        <p:txBody>
          <a:bodyPr/>
          <a:lstStyle/>
          <a:p>
            <a:pPr marL="0" indent="0" algn="just">
              <a:buNone/>
            </a:pPr>
            <a:r>
              <a:rPr lang="tr-TR" sz="2000" b="1" dirty="0"/>
              <a:t>Oluşturulan yazıların içeriğine göre, en uygun olan Standart Dosya Planı kodu seçilmelidir. Seçilen kod yazının saklanacağı dosya içerisindeki yerini belirlediği gibi aynı zamanda saklama süresini de belirlemektedir. </a:t>
            </a:r>
            <a:endParaRPr lang="tr-TR" sz="2000" dirty="0"/>
          </a:p>
          <a:p>
            <a:pPr marL="0" indent="0" algn="just">
              <a:buNone/>
            </a:pPr>
            <a:r>
              <a:rPr lang="tr-TR" sz="2000" b="1" dirty="0"/>
              <a:t>ÖRNEKLER;</a:t>
            </a:r>
            <a:endParaRPr lang="tr-TR" sz="2000" dirty="0"/>
          </a:p>
          <a:p>
            <a:pPr marL="0" indent="0" algn="just">
              <a:buNone/>
            </a:pPr>
            <a:r>
              <a:rPr lang="tr-TR" sz="2000" b="1" dirty="0"/>
              <a:t>1- </a:t>
            </a:r>
            <a:r>
              <a:rPr lang="tr-TR" sz="2000" dirty="0"/>
              <a:t>Yıllık İzine</a:t>
            </a:r>
            <a:r>
              <a:rPr lang="tr-TR" sz="2000" b="1" dirty="0"/>
              <a:t> </a:t>
            </a:r>
            <a:r>
              <a:rPr lang="tr-TR" sz="2000" dirty="0"/>
              <a:t>ait bir yazışma yapılması gerektiğinde</a:t>
            </a:r>
            <a:r>
              <a:rPr lang="tr-TR" sz="2000" b="1" dirty="0"/>
              <a:t> </a:t>
            </a:r>
            <a:r>
              <a:rPr lang="tr-TR" sz="2000" dirty="0"/>
              <a:t>seçilmesi gereken standart dosya planı kodu 903.05.01 yerine, EBYS de kolay kullanımdan kelime yazarak, çıkan seçeneklerden biri olan </a:t>
            </a:r>
            <a:r>
              <a:rPr lang="tr-TR" sz="2000" b="1" dirty="0"/>
              <a:t>yıllık</a:t>
            </a:r>
            <a:r>
              <a:rPr lang="tr-TR" sz="2000" dirty="0"/>
              <a:t> seçildiğinde (040.05 Yıllık Faaliyet Raporları) süresiz saklanması gereken yıllık izin dosyasında bulunamayacağı gibi, yanlış dosyalamadan dolayı 15 sene sonra imha işlemine tabi tutulacaktır</a:t>
            </a:r>
            <a:r>
              <a:rPr lang="tr-TR" sz="2000" dirty="0" smtClean="0"/>
              <a:t>.</a:t>
            </a:r>
          </a:p>
          <a:p>
            <a:pPr marL="0" indent="0" algn="just">
              <a:buNone/>
            </a:pPr>
            <a:endParaRPr lang="tr-TR" sz="2400" dirty="0"/>
          </a:p>
          <a:p>
            <a:pPr marL="0" indent="0">
              <a:buNone/>
            </a:pPr>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35</a:t>
            </a:fld>
            <a:endParaRPr lang="tr-TR" altLang="en-US"/>
          </a:p>
        </p:txBody>
      </p:sp>
      <p:sp>
        <p:nvSpPr>
          <p:cNvPr id="5" name="Aşağı Ok 4"/>
          <p:cNvSpPr/>
          <p:nvPr/>
        </p:nvSpPr>
        <p:spPr>
          <a:xfrm>
            <a:off x="3995936" y="4653136"/>
            <a:ext cx="1296144" cy="1127143"/>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2153741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rgbClr val="C00000"/>
                </a:solidFill>
              </a:rPr>
              <a:t>DOSYA SEÇİMİNİN ÖNEMİ</a:t>
            </a:r>
            <a:endParaRPr lang="tr-TR" sz="3200"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36</a:t>
            </a:fld>
            <a:endParaRPr lang="tr-TR" altLang="en-US"/>
          </a:p>
        </p:txBody>
      </p:sp>
      <p:pic>
        <p:nvPicPr>
          <p:cNvPr id="5" name="İçerik Yer Tutucusu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96752"/>
            <a:ext cx="8229600" cy="4968552"/>
          </a:xfrm>
          <a:prstGeom prst="rect">
            <a:avLst/>
          </a:prstGeom>
        </p:spPr>
      </p:pic>
    </p:spTree>
    <p:extLst>
      <p:ext uri="{BB962C8B-B14F-4D97-AF65-F5344CB8AC3E}">
        <p14:creationId xmlns:p14="http://schemas.microsoft.com/office/powerpoint/2010/main" val="597688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rgbClr val="C00000"/>
                </a:solidFill>
              </a:rPr>
              <a:t>DOSYA SEÇİMİNİN ÖNEMİ</a:t>
            </a:r>
            <a:endParaRPr lang="tr-TR" sz="3200" dirty="0"/>
          </a:p>
        </p:txBody>
      </p:sp>
      <p:sp>
        <p:nvSpPr>
          <p:cNvPr id="3" name="İçerik Yer Tutucusu 2"/>
          <p:cNvSpPr>
            <a:spLocks noGrp="1"/>
          </p:cNvSpPr>
          <p:nvPr>
            <p:ph idx="1"/>
          </p:nvPr>
        </p:nvSpPr>
        <p:spPr>
          <a:blipFill>
            <a:blip r:embed="rId2"/>
            <a:tile tx="0" ty="0" sx="100000" sy="100000" flip="none" algn="tl"/>
          </a:blipFill>
          <a:scene3d>
            <a:camera prst="orthographicFront"/>
            <a:lightRig rig="threePt" dir="t"/>
          </a:scene3d>
          <a:sp3d>
            <a:bevelT prst="slope"/>
          </a:sp3d>
        </p:spPr>
        <p:txBody>
          <a:bodyPr/>
          <a:lstStyle/>
          <a:p>
            <a:pPr marL="0" indent="0" algn="just">
              <a:buNone/>
            </a:pPr>
            <a:r>
              <a:rPr lang="tr-TR" sz="2000" b="1" dirty="0"/>
              <a:t>2- Tapu taleplerine ilişkin yapılacak bir yazışmada, </a:t>
            </a:r>
            <a:r>
              <a:rPr lang="tr-TR" sz="2000" b="1" dirty="0" err="1"/>
              <a:t>Tasarrufi</a:t>
            </a:r>
            <a:r>
              <a:rPr lang="tr-TR" sz="2000" b="1" dirty="0"/>
              <a:t> Kararlarına ( </a:t>
            </a:r>
            <a:r>
              <a:rPr lang="tr-TR" sz="2000" b="1" dirty="0" err="1"/>
              <a:t>Red</a:t>
            </a:r>
            <a:r>
              <a:rPr lang="tr-TR" sz="2000" b="1" dirty="0"/>
              <a:t> Kararları ) ait dosya planı kodu 110 yerine, yanlışlıkla 195.03 deki Tapu Kayıt </a:t>
            </a:r>
            <a:r>
              <a:rPr lang="tr-TR" sz="2000" b="1" dirty="0" err="1"/>
              <a:t>Transkrip</a:t>
            </a:r>
            <a:r>
              <a:rPr lang="tr-TR" sz="2000" b="1" dirty="0"/>
              <a:t> Talepleri </a:t>
            </a:r>
            <a:r>
              <a:rPr lang="tr-TR" sz="2000" b="1" dirty="0" err="1"/>
              <a:t>Red</a:t>
            </a:r>
            <a:r>
              <a:rPr lang="tr-TR" sz="2000" b="1" dirty="0"/>
              <a:t> Yazılarını seçersek, süresiz saklanması gereken </a:t>
            </a:r>
            <a:r>
              <a:rPr lang="tr-TR" sz="2000" b="1" dirty="0" err="1"/>
              <a:t>Tasarrufi</a:t>
            </a:r>
            <a:r>
              <a:rPr lang="tr-TR" sz="2000" b="1" dirty="0"/>
              <a:t> Kararlar (</a:t>
            </a:r>
            <a:r>
              <a:rPr lang="tr-TR" sz="2000" b="1" dirty="0" err="1"/>
              <a:t>Red</a:t>
            </a:r>
            <a:r>
              <a:rPr lang="tr-TR" sz="2000" b="1" dirty="0"/>
              <a:t> Kararları ), yanlış dosyalamadan dolayı 10 sene sonra imha edilmiş olur veya talebin reddine ilişkin bir işlem için de 110 seçilirse bu kez 15 yıl sonra imha işlemine tabi tutulması gereken bir evrakın süresiz saklanmasına yol açar.</a:t>
            </a:r>
          </a:p>
          <a:p>
            <a:pPr marL="0" indent="0" algn="just">
              <a:buNone/>
            </a:pPr>
            <a:r>
              <a:rPr lang="tr-TR" sz="2000" b="1" dirty="0"/>
              <a:t>3- Telefon, su, doğalgaz…vb. fatura ödemesi işlemlerini dosya planı kodu 849.01 ödeme işleri yerine, 811.01.01 deki İletişim ve Haberleşme İşleri alt </a:t>
            </a:r>
            <a:r>
              <a:rPr lang="tr-TR" sz="2000" b="1" dirty="0" err="1"/>
              <a:t>kırılımında</a:t>
            </a:r>
            <a:r>
              <a:rPr lang="tr-TR" sz="2000" b="1" dirty="0"/>
              <a:t> bulunan seçeneklerden biri (Telefon, İnternet…vb.) seçilirse, 15 sene saklanması gereken dosya 5 sene sonra imha edilmiş olur.</a:t>
            </a:r>
          </a:p>
          <a:p>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37</a:t>
            </a:fld>
            <a:endParaRPr lang="tr-TR" altLang="en-US"/>
          </a:p>
        </p:txBody>
      </p:sp>
    </p:spTree>
    <p:extLst>
      <p:ext uri="{BB962C8B-B14F-4D97-AF65-F5344CB8AC3E}">
        <p14:creationId xmlns:p14="http://schemas.microsoft.com/office/powerpoint/2010/main" val="238498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38</a:t>
            </a:fld>
            <a:endParaRPr lang="tr-TR" altLang="en-US"/>
          </a:p>
        </p:txBody>
      </p:sp>
      <p:sp>
        <p:nvSpPr>
          <p:cNvPr id="3" name="İçerik Yer Tutucusu 2"/>
          <p:cNvSpPr>
            <a:spLocks noGrp="1"/>
          </p:cNvSpPr>
          <p:nvPr>
            <p:ph idx="1"/>
          </p:nvPr>
        </p:nvSpPr>
        <p:spPr>
          <a:blipFill>
            <a:blip r:embed="rId2"/>
            <a:tile tx="0" ty="0" sx="100000" sy="100000" flip="none" algn="tl"/>
          </a:blipFill>
          <a:ln w="57150"/>
          <a:effectLst>
            <a:innerShdw blurRad="63500" dist="50800" dir="8100000">
              <a:prstClr val="black">
                <a:alpha val="50000"/>
              </a:prstClr>
            </a:innerShdw>
            <a:softEdge rad="635000"/>
          </a:effectLst>
          <a:scene3d>
            <a:camera prst="orthographicFront"/>
            <a:lightRig rig="threePt" dir="t"/>
          </a:scene3d>
          <a:sp3d>
            <a:bevelT w="139700" h="139700" prst="divot"/>
          </a:sp3d>
        </p:spPr>
        <p:txBody>
          <a:bodyPr/>
          <a:lstStyle/>
          <a:p>
            <a:pPr marL="0" indent="0" algn="ctr">
              <a:buNone/>
            </a:pPr>
            <a:r>
              <a:rPr lang="tr-TR" sz="4000" b="1" i="1" dirty="0" smtClean="0"/>
              <a:t>Sabrınız ve İlginiz İçin </a:t>
            </a:r>
          </a:p>
          <a:p>
            <a:pPr marL="0" indent="0" algn="ctr">
              <a:buNone/>
            </a:pPr>
            <a:r>
              <a:rPr lang="tr-TR" sz="4000" b="1" i="1" dirty="0"/>
              <a:t>	</a:t>
            </a:r>
            <a:r>
              <a:rPr lang="tr-TR" sz="4000" b="1" i="1" dirty="0" smtClean="0"/>
              <a:t>				</a:t>
            </a:r>
            <a:r>
              <a:rPr lang="tr-TR" sz="4000" b="1" i="1" dirty="0" smtClean="0"/>
              <a:t>Teşekkürler…</a:t>
            </a:r>
          </a:p>
          <a:p>
            <a:pPr marL="0" indent="0" algn="ctr">
              <a:buNone/>
            </a:pPr>
            <a:endParaRPr lang="tr-TR" sz="4000" b="1" i="1" dirty="0"/>
          </a:p>
          <a:p>
            <a:pPr marL="0" indent="0" algn="ctr">
              <a:buNone/>
            </a:pPr>
            <a:r>
              <a:rPr lang="tr-TR" sz="2000" b="1" i="1" dirty="0" smtClean="0">
                <a:solidFill>
                  <a:srgbClr val="00B050"/>
                </a:solidFill>
              </a:rPr>
              <a:t>İsmail IŞIK (Tapu ve Kadastro Uzmanı)</a:t>
            </a:r>
          </a:p>
          <a:p>
            <a:pPr marL="0" indent="0" algn="ctr">
              <a:buNone/>
            </a:pPr>
            <a:r>
              <a:rPr lang="tr-TR" sz="2000" b="1" i="1" dirty="0" smtClean="0">
                <a:solidFill>
                  <a:srgbClr val="00B050"/>
                </a:solidFill>
              </a:rPr>
              <a:t>Arşiv Dairesi Başkanlığı</a:t>
            </a:r>
          </a:p>
          <a:p>
            <a:pPr marL="0" indent="0" algn="ctr">
              <a:buNone/>
            </a:pPr>
            <a:r>
              <a:rPr lang="tr-TR" sz="2000" b="1" i="1" dirty="0" smtClean="0">
                <a:solidFill>
                  <a:srgbClr val="00B050"/>
                </a:solidFill>
              </a:rPr>
              <a:t>Belge Yönetimi ve Arşiv Hizmetleri Birim Sorumlusu</a:t>
            </a:r>
          </a:p>
          <a:p>
            <a:pPr marL="0" indent="0" algn="ctr">
              <a:buNone/>
            </a:pPr>
            <a:r>
              <a:rPr lang="tr-TR" sz="2000" b="1" i="1" dirty="0" smtClean="0">
                <a:solidFill>
                  <a:srgbClr val="00B050"/>
                </a:solidFill>
              </a:rPr>
              <a:t>0312 551 23 02</a:t>
            </a:r>
            <a:endParaRPr lang="tr-TR" sz="2000" b="1" i="1" dirty="0">
              <a:solidFill>
                <a:srgbClr val="00B050"/>
              </a:solidFill>
            </a:endParaRPr>
          </a:p>
        </p:txBody>
      </p:sp>
    </p:spTree>
    <p:extLst>
      <p:ext uri="{BB962C8B-B14F-4D97-AF65-F5344CB8AC3E}">
        <p14:creationId xmlns:p14="http://schemas.microsoft.com/office/powerpoint/2010/main" val="102942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3200" b="1" dirty="0" smtClean="0">
                <a:solidFill>
                  <a:schemeClr val="accent2"/>
                </a:solidFill>
              </a:rPr>
              <a:t>TEMEL </a:t>
            </a:r>
            <a:r>
              <a:rPr lang="tr-TR" sz="3200" b="1" dirty="0">
                <a:solidFill>
                  <a:schemeClr val="accent2"/>
                </a:solidFill>
              </a:rPr>
              <a:t>KAVRAMLAR</a:t>
            </a:r>
            <a:r>
              <a:rPr lang="tr-TR" sz="3200" dirty="0">
                <a:solidFill>
                  <a:schemeClr val="accent2"/>
                </a:solidFill>
              </a:rPr>
              <a:t/>
            </a:r>
            <a:br>
              <a:rPr lang="tr-TR" sz="3200" dirty="0">
                <a:solidFill>
                  <a:schemeClr val="accent2"/>
                </a:solidFill>
              </a:rPr>
            </a:br>
            <a:endParaRPr lang="tr-TR" sz="4000" dirty="0">
              <a:solidFill>
                <a:schemeClr val="accent2"/>
              </a:solidFill>
            </a:endParaRPr>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4</a:t>
            </a:fld>
            <a:endParaRPr lang="tr-TR" altLang="en-US"/>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5371167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81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3200" b="1" dirty="0" smtClean="0">
                <a:solidFill>
                  <a:schemeClr val="accent2"/>
                </a:solidFill>
              </a:rPr>
              <a:t>Standart </a:t>
            </a:r>
            <a:r>
              <a:rPr lang="tr-TR" sz="3200" b="1" dirty="0">
                <a:solidFill>
                  <a:schemeClr val="accent2"/>
                </a:solidFill>
              </a:rPr>
              <a:t>Dosya Planı Konuları</a:t>
            </a:r>
            <a:r>
              <a:rPr lang="tr-TR" dirty="0"/>
              <a:t/>
            </a:r>
            <a:br>
              <a:rPr lang="tr-TR" dirty="0"/>
            </a:br>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5</a:t>
            </a:fld>
            <a:endParaRPr lang="tr-TR" altLang="en-US"/>
          </a:p>
        </p:txBody>
      </p:sp>
      <p:graphicFrame>
        <p:nvGraphicFramePr>
          <p:cNvPr id="11" name="İçerik Yer Tutucusu 10"/>
          <p:cNvGraphicFramePr>
            <a:graphicFrameLocks noGrp="1"/>
          </p:cNvGraphicFramePr>
          <p:nvPr>
            <p:ph idx="1"/>
            <p:extLst>
              <p:ext uri="{D42A27DB-BD31-4B8C-83A1-F6EECF244321}">
                <p14:modId xmlns:p14="http://schemas.microsoft.com/office/powerpoint/2010/main" val="4255528663"/>
              </p:ext>
            </p:extLst>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881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
            </a:r>
            <a:br>
              <a:rPr lang="tr-TR" b="1" dirty="0" smtClean="0">
                <a:solidFill>
                  <a:schemeClr val="accent2"/>
                </a:solidFill>
              </a:rPr>
            </a:br>
            <a:r>
              <a:rPr lang="tr-TR" sz="3200" b="1" dirty="0" smtClean="0">
                <a:solidFill>
                  <a:schemeClr val="accent2"/>
                </a:solidFill>
              </a:rPr>
              <a:t>Standart </a:t>
            </a:r>
            <a:r>
              <a:rPr lang="tr-TR" sz="3200" b="1" dirty="0">
                <a:solidFill>
                  <a:schemeClr val="accent2"/>
                </a:solidFill>
              </a:rPr>
              <a:t>Dosya Planı Tasfiye İşlemleri</a:t>
            </a:r>
            <a:endParaRPr lang="tr-TR" dirty="0"/>
          </a:p>
        </p:txBody>
      </p:sp>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6</a:t>
            </a:fld>
            <a:endParaRPr lang="tr-TR" altLang="en-US"/>
          </a:p>
        </p:txBody>
      </p:sp>
      <p:sp>
        <p:nvSpPr>
          <p:cNvPr id="6" name="Yuvarlatılmış Dikdörtgen 5"/>
          <p:cNvSpPr/>
          <p:nvPr/>
        </p:nvSpPr>
        <p:spPr>
          <a:xfrm>
            <a:off x="457200" y="1629610"/>
            <a:ext cx="2170584" cy="863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SÜREKLİ SAKLAMA </a:t>
            </a:r>
            <a:endParaRPr lang="tr-TR" sz="2000" b="1" dirty="0"/>
          </a:p>
        </p:txBody>
      </p:sp>
      <p:sp>
        <p:nvSpPr>
          <p:cNvPr id="10" name="Yuvarlatılmış Dikdörtgen 9"/>
          <p:cNvSpPr/>
          <p:nvPr/>
        </p:nvSpPr>
        <p:spPr>
          <a:xfrm>
            <a:off x="2627784" y="1647825"/>
            <a:ext cx="6059016" cy="845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1600" b="1" dirty="0">
                <a:solidFill>
                  <a:schemeClr val="tx1"/>
                </a:solidFill>
              </a:rPr>
              <a:t>Belgenin saklama kriterlerinden bir veya birkaçı nedeniyle sürekli saklanacağını ve hiçbir şekilde imha edilmemesi gerektiğini ifade eder.</a:t>
            </a:r>
          </a:p>
        </p:txBody>
      </p:sp>
      <p:sp>
        <p:nvSpPr>
          <p:cNvPr id="11" name="Yuvarlatılmış Dikdörtgen 10"/>
          <p:cNvSpPr/>
          <p:nvPr/>
        </p:nvSpPr>
        <p:spPr>
          <a:xfrm>
            <a:off x="457200" y="2492894"/>
            <a:ext cx="217058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b="1"/>
              <a:t>DEĞERLENDİRME</a:t>
            </a:r>
          </a:p>
        </p:txBody>
      </p:sp>
      <p:sp>
        <p:nvSpPr>
          <p:cNvPr id="12" name="Yuvarlatılmış Dikdörtgen 11"/>
          <p:cNvSpPr/>
          <p:nvPr/>
        </p:nvSpPr>
        <p:spPr>
          <a:xfrm>
            <a:off x="2627784" y="2470159"/>
            <a:ext cx="60590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1600" b="1" dirty="0">
                <a:solidFill>
                  <a:schemeClr val="tx1"/>
                </a:solidFill>
              </a:rPr>
              <a:t>Belgenin ileri bir tarihte değerlendirmeye tabi tutulacağını ve tasfiye kararının bu değerlendirme sonucuna göre alınacağını ifade eder</a:t>
            </a:r>
            <a:endParaRPr lang="tr-TR" b="1" dirty="0">
              <a:solidFill>
                <a:schemeClr val="tx1"/>
              </a:solidFill>
            </a:endParaRPr>
          </a:p>
        </p:txBody>
      </p:sp>
      <p:sp>
        <p:nvSpPr>
          <p:cNvPr id="13" name="Yuvarlatılmış Dikdörtgen 12"/>
          <p:cNvSpPr/>
          <p:nvPr/>
        </p:nvSpPr>
        <p:spPr>
          <a:xfrm>
            <a:off x="457200" y="3407294"/>
            <a:ext cx="2170584" cy="883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a:t>İMHA</a:t>
            </a:r>
          </a:p>
        </p:txBody>
      </p:sp>
      <p:sp>
        <p:nvSpPr>
          <p:cNvPr id="15" name="Yuvarlatılmış Dikdörtgen 14"/>
          <p:cNvSpPr/>
          <p:nvPr/>
        </p:nvSpPr>
        <p:spPr>
          <a:xfrm>
            <a:off x="2612136" y="3413970"/>
            <a:ext cx="6074663" cy="877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1600" b="1" dirty="0">
                <a:solidFill>
                  <a:schemeClr val="tx1"/>
                </a:solidFill>
              </a:rPr>
              <a:t>Belgenin saklama süresinin bitiminde imha edileceğini gösterir.</a:t>
            </a:r>
          </a:p>
        </p:txBody>
      </p:sp>
      <p:sp>
        <p:nvSpPr>
          <p:cNvPr id="16" name="Yuvarlatılmış Dikdörtgen 15"/>
          <p:cNvSpPr/>
          <p:nvPr/>
        </p:nvSpPr>
        <p:spPr>
          <a:xfrm>
            <a:off x="457200" y="4323206"/>
            <a:ext cx="2154937" cy="89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a:t>TRANSFER</a:t>
            </a:r>
          </a:p>
        </p:txBody>
      </p:sp>
      <p:sp>
        <p:nvSpPr>
          <p:cNvPr id="17" name="Yuvarlatılmış Dikdörtgen 16"/>
          <p:cNvSpPr/>
          <p:nvPr/>
        </p:nvSpPr>
        <p:spPr>
          <a:xfrm>
            <a:off x="2606337" y="4291250"/>
            <a:ext cx="6080462" cy="914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1600" b="1" dirty="0">
                <a:solidFill>
                  <a:schemeClr val="tx1"/>
                </a:solidFill>
              </a:rPr>
              <a:t>Belgenin, üretildiği kurumdaki saklama süresinin bitiminde başka bir kuruma transfer edileceğini gösterir.</a:t>
            </a:r>
          </a:p>
        </p:txBody>
      </p:sp>
    </p:spTree>
    <p:extLst>
      <p:ext uri="{BB962C8B-B14F-4D97-AF65-F5344CB8AC3E}">
        <p14:creationId xmlns:p14="http://schemas.microsoft.com/office/powerpoint/2010/main" val="424738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sz="3200" b="1" dirty="0" smtClean="0">
                <a:solidFill>
                  <a:schemeClr val="accent2"/>
                </a:solidFill>
              </a:rPr>
              <a:t>Saklama </a:t>
            </a:r>
            <a:r>
              <a:rPr lang="tr-TR" sz="3200" b="1" dirty="0">
                <a:solidFill>
                  <a:schemeClr val="accent2"/>
                </a:solidFill>
              </a:rPr>
              <a:t>Kodları Nedir</a:t>
            </a:r>
            <a:r>
              <a:rPr lang="tr-TR" dirty="0"/>
              <a:t/>
            </a:r>
            <a:br>
              <a:rPr lang="tr-TR" dirty="0"/>
            </a:br>
            <a:endParaRPr lang="tr-TR" dirty="0"/>
          </a:p>
        </p:txBody>
      </p:sp>
      <p:sp>
        <p:nvSpPr>
          <p:cNvPr id="3" name="İçerik Yer Tutucusu 2"/>
          <p:cNvSpPr>
            <a:spLocks noGrp="1"/>
          </p:cNvSpPr>
          <p:nvPr>
            <p:ph idx="1"/>
          </p:nvPr>
        </p:nvSpPr>
        <p:spPr>
          <a:xfrm>
            <a:off x="256692" y="1052736"/>
            <a:ext cx="8507288" cy="5400600"/>
          </a:xfrm>
        </p:spPr>
        <p:txBody>
          <a:bodyPr/>
          <a:lstStyle/>
          <a:p>
            <a:endParaRPr lang="tr-TR" dirty="0" smtClean="0"/>
          </a:p>
          <a:p>
            <a:endParaRPr lang="tr-TR" dirty="0"/>
          </a:p>
          <a:p>
            <a:endParaRPr lang="tr-TR"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7</a:t>
            </a:fld>
            <a:endParaRPr lang="tr-TR" altLang="en-US"/>
          </a:p>
        </p:txBody>
      </p:sp>
      <p:sp>
        <p:nvSpPr>
          <p:cNvPr id="6" name="Dikdörtgen 5"/>
          <p:cNvSpPr/>
          <p:nvPr/>
        </p:nvSpPr>
        <p:spPr>
          <a:xfrm>
            <a:off x="256692" y="1134194"/>
            <a:ext cx="8507288" cy="10610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FFFF00"/>
                </a:solidFill>
              </a:rPr>
              <a:t>A </a:t>
            </a:r>
            <a:endParaRPr lang="tr-TR" sz="2400" dirty="0">
              <a:solidFill>
                <a:srgbClr val="FFFF00"/>
              </a:solidFill>
            </a:endParaRPr>
          </a:p>
          <a:p>
            <a:pPr algn="ctr"/>
            <a:r>
              <a:rPr lang="tr-TR" sz="2400" b="1" dirty="0">
                <a:solidFill>
                  <a:schemeClr val="tx1"/>
                </a:solidFill>
              </a:rPr>
              <a:t>Devlet Arşivleri Başkanlığı’na Gönderilir.</a:t>
            </a:r>
            <a:endParaRPr lang="tr-TR" sz="2400" dirty="0">
              <a:solidFill>
                <a:schemeClr val="tx1"/>
              </a:solidFill>
            </a:endParaRPr>
          </a:p>
          <a:p>
            <a:pPr algn="ctr"/>
            <a:endParaRPr lang="tr-TR" sz="2800" dirty="0">
              <a:solidFill>
                <a:schemeClr val="tx1"/>
              </a:solidFill>
            </a:endParaRPr>
          </a:p>
        </p:txBody>
      </p:sp>
      <p:sp>
        <p:nvSpPr>
          <p:cNvPr id="7" name="İkizkenar Üçgen 6"/>
          <p:cNvSpPr/>
          <p:nvPr/>
        </p:nvSpPr>
        <p:spPr>
          <a:xfrm>
            <a:off x="617590" y="2188739"/>
            <a:ext cx="2509936" cy="2032349"/>
          </a:xfrm>
          <a:prstGeom prst="triangle">
            <a:avLst/>
          </a:prstGeom>
          <a:effectLst>
            <a:glow rad="228600">
              <a:schemeClr val="accent2">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00"/>
                </a:solidFill>
              </a:rPr>
              <a:t>A1</a:t>
            </a:r>
          </a:p>
          <a:p>
            <a:pPr algn="ctr"/>
            <a:r>
              <a:rPr lang="tr-TR" sz="1600" b="1" dirty="0" smtClean="0">
                <a:solidFill>
                  <a:schemeClr val="tx1"/>
                </a:solidFill>
              </a:rPr>
              <a:t>Örnek Yıllar Gönderilir</a:t>
            </a:r>
            <a:endParaRPr lang="tr-TR" sz="1600" dirty="0">
              <a:solidFill>
                <a:schemeClr val="tx1"/>
              </a:solidFill>
            </a:endParaRPr>
          </a:p>
        </p:txBody>
      </p:sp>
      <p:sp>
        <p:nvSpPr>
          <p:cNvPr id="8" name="İkizkenar Üçgen 7"/>
          <p:cNvSpPr/>
          <p:nvPr/>
        </p:nvSpPr>
        <p:spPr>
          <a:xfrm>
            <a:off x="3086350" y="2190748"/>
            <a:ext cx="2592288" cy="2030340"/>
          </a:xfrm>
          <a:prstGeom prst="triangle">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FF00"/>
                </a:solidFill>
              </a:rPr>
              <a:t>A2</a:t>
            </a:r>
            <a:endParaRPr lang="tr-TR" dirty="0">
              <a:solidFill>
                <a:srgbClr val="FFFF00"/>
              </a:solidFill>
            </a:endParaRPr>
          </a:p>
          <a:p>
            <a:pPr algn="ctr"/>
            <a:r>
              <a:rPr lang="tr-TR" b="1" dirty="0">
                <a:solidFill>
                  <a:schemeClr val="tx1"/>
                </a:solidFill>
              </a:rPr>
              <a:t> </a:t>
            </a:r>
            <a:r>
              <a:rPr lang="tr-TR" sz="1600" b="1" dirty="0" smtClean="0">
                <a:solidFill>
                  <a:schemeClr val="tx1"/>
                </a:solidFill>
              </a:rPr>
              <a:t>Örnek Seçilenler Gönderilir</a:t>
            </a:r>
            <a:endParaRPr lang="tr-TR" sz="2400" dirty="0">
              <a:solidFill>
                <a:schemeClr val="tx1"/>
              </a:solidFill>
            </a:endParaRPr>
          </a:p>
        </p:txBody>
      </p:sp>
      <p:sp>
        <p:nvSpPr>
          <p:cNvPr id="9" name="İkizkenar Üçgen 8"/>
          <p:cNvSpPr/>
          <p:nvPr/>
        </p:nvSpPr>
        <p:spPr>
          <a:xfrm>
            <a:off x="5678638" y="2190748"/>
            <a:ext cx="2592288" cy="2030340"/>
          </a:xfrm>
          <a:prstGeom prst="triangle">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00"/>
                </a:solidFill>
              </a:rPr>
              <a:t>A3</a:t>
            </a:r>
            <a:endParaRPr lang="tr-TR" sz="2000" b="1" dirty="0">
              <a:solidFill>
                <a:srgbClr val="FFFF00"/>
              </a:solidFill>
            </a:endParaRPr>
          </a:p>
          <a:p>
            <a:pPr algn="ctr"/>
            <a:r>
              <a:rPr lang="tr-TR" sz="1600" b="1" dirty="0" smtClean="0">
                <a:solidFill>
                  <a:schemeClr val="tx1"/>
                </a:solidFill>
              </a:rPr>
              <a:t>Özellikli Olanlar Gönderilir</a:t>
            </a:r>
            <a:endParaRPr lang="tr-TR" sz="1600" dirty="0">
              <a:solidFill>
                <a:schemeClr val="tx1"/>
              </a:solidFill>
            </a:endParaRPr>
          </a:p>
        </p:txBody>
      </p:sp>
      <p:sp>
        <p:nvSpPr>
          <p:cNvPr id="10" name="Elmas 9"/>
          <p:cNvSpPr/>
          <p:nvPr/>
        </p:nvSpPr>
        <p:spPr>
          <a:xfrm>
            <a:off x="643201" y="4376281"/>
            <a:ext cx="2509936" cy="1919238"/>
          </a:xfrm>
          <a:prstGeom prst="diamond">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FF00"/>
                </a:solidFill>
              </a:rPr>
              <a:t>B</a:t>
            </a:r>
          </a:p>
          <a:p>
            <a:pPr algn="ctr"/>
            <a:r>
              <a:rPr lang="tr-TR" sz="1600" b="1" dirty="0" smtClean="0">
                <a:solidFill>
                  <a:schemeClr val="tx1"/>
                </a:solidFill>
              </a:rPr>
              <a:t>KURUMDA SAKLANIR</a:t>
            </a:r>
            <a:endParaRPr lang="tr-TR" sz="1600" b="1" dirty="0">
              <a:solidFill>
                <a:schemeClr val="tx1"/>
              </a:solidFill>
            </a:endParaRPr>
          </a:p>
        </p:txBody>
      </p:sp>
      <p:sp>
        <p:nvSpPr>
          <p:cNvPr id="11" name="Elmas 10"/>
          <p:cNvSpPr/>
          <p:nvPr/>
        </p:nvSpPr>
        <p:spPr>
          <a:xfrm>
            <a:off x="3330481" y="4437112"/>
            <a:ext cx="2336068" cy="1823715"/>
          </a:xfrm>
          <a:prstGeom prst="diamond">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FF00"/>
                </a:solidFill>
              </a:rPr>
              <a:t>C</a:t>
            </a:r>
          </a:p>
          <a:p>
            <a:pPr algn="ctr"/>
            <a:r>
              <a:rPr lang="tr-TR" sz="1200" b="1" dirty="0">
                <a:solidFill>
                  <a:schemeClr val="tx1"/>
                </a:solidFill>
              </a:rPr>
              <a:t>Ayıklama İmha </a:t>
            </a:r>
            <a:r>
              <a:rPr lang="tr-TR" sz="1200" b="1" dirty="0" smtClean="0">
                <a:solidFill>
                  <a:schemeClr val="tx1"/>
                </a:solidFill>
              </a:rPr>
              <a:t>Komisyonunca Değerlendirilir</a:t>
            </a:r>
            <a:endParaRPr lang="tr-TR" dirty="0"/>
          </a:p>
          <a:p>
            <a:pPr algn="ctr"/>
            <a:endParaRPr lang="tr-TR" dirty="0"/>
          </a:p>
        </p:txBody>
      </p:sp>
      <p:sp>
        <p:nvSpPr>
          <p:cNvPr id="12" name="Elmas 11"/>
          <p:cNvSpPr/>
          <p:nvPr/>
        </p:nvSpPr>
        <p:spPr>
          <a:xfrm>
            <a:off x="5843893" y="4437113"/>
            <a:ext cx="2376264" cy="1733704"/>
          </a:xfrm>
          <a:prstGeom prst="diamond">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FF00"/>
                </a:solidFill>
              </a:rPr>
              <a:t>D</a:t>
            </a:r>
          </a:p>
          <a:p>
            <a:pPr algn="ctr"/>
            <a:r>
              <a:rPr lang="tr-TR" sz="1400" b="1" dirty="0" smtClean="0">
                <a:solidFill>
                  <a:schemeClr val="tx1"/>
                </a:solidFill>
              </a:rPr>
              <a:t>Devlet Arşivlerine Gönderilmez</a:t>
            </a:r>
          </a:p>
        </p:txBody>
      </p:sp>
    </p:spTree>
    <p:extLst>
      <p:ext uri="{BB962C8B-B14F-4D97-AF65-F5344CB8AC3E}">
        <p14:creationId xmlns:p14="http://schemas.microsoft.com/office/powerpoint/2010/main" val="138642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Saklama Kodları Nedir</a:t>
            </a:r>
            <a:endParaRPr lang="tr-TR" sz="3200" dirty="0"/>
          </a:p>
        </p:txBody>
      </p:sp>
      <p:sp>
        <p:nvSpPr>
          <p:cNvPr id="4" name="Slayt Numarası Yer Tutucusu 3"/>
          <p:cNvSpPr>
            <a:spLocks noGrp="1"/>
          </p:cNvSpPr>
          <p:nvPr>
            <p:ph type="sldNum" sz="quarter" idx="10"/>
          </p:nvPr>
        </p:nvSpPr>
        <p:spPr/>
        <p:txBody>
          <a:bodyPr/>
          <a:lstStyle/>
          <a:p>
            <a:fld id="{D33807B7-5956-4BE1-8115-D269E2803102}" type="slidenum">
              <a:rPr lang="tr-TR" altLang="en-US" smtClean="0"/>
              <a:pPr/>
              <a:t>8</a:t>
            </a:fld>
            <a:endParaRPr lang="tr-TR" altLang="en-US"/>
          </a:p>
        </p:txBody>
      </p:sp>
      <p:pic>
        <p:nvPicPr>
          <p:cNvPr id="5" name="İçerik Yer Tutucusu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18745"/>
            <a:ext cx="8229600" cy="4488872"/>
          </a:xfrm>
          <a:prstGeom prst="rect">
            <a:avLst/>
          </a:prstGeom>
        </p:spPr>
      </p:pic>
    </p:spTree>
    <p:extLst>
      <p:ext uri="{BB962C8B-B14F-4D97-AF65-F5344CB8AC3E}">
        <p14:creationId xmlns:p14="http://schemas.microsoft.com/office/powerpoint/2010/main" val="104563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accent2"/>
                </a:solidFill>
              </a:rPr>
              <a:t>Saklama Kodları Nedir</a:t>
            </a:r>
            <a:endParaRPr lang="tr-TR" sz="32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4264216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0"/>
          </p:nvPr>
        </p:nvSpPr>
        <p:spPr/>
        <p:txBody>
          <a:bodyPr/>
          <a:lstStyle/>
          <a:p>
            <a:fld id="{D33807B7-5956-4BE1-8115-D269E2803102}" type="slidenum">
              <a:rPr lang="tr-TR" altLang="en-US" smtClean="0"/>
              <a:pPr/>
              <a:t>9</a:t>
            </a:fld>
            <a:endParaRPr lang="tr-TR" altLang="en-US"/>
          </a:p>
        </p:txBody>
      </p:sp>
    </p:spTree>
    <p:extLst>
      <p:ext uri="{BB962C8B-B14F-4D97-AF65-F5344CB8AC3E}">
        <p14:creationId xmlns:p14="http://schemas.microsoft.com/office/powerpoint/2010/main" val="312551167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7642</TotalTime>
  <Words>1937</Words>
  <Application>Microsoft Office PowerPoint</Application>
  <PresentationFormat>Ekran Gösterisi (4:3)</PresentationFormat>
  <Paragraphs>207</Paragraphs>
  <Slides>38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Calibri</vt:lpstr>
      <vt:lpstr>Times New Roman</vt:lpstr>
      <vt:lpstr>Verdana</vt:lpstr>
      <vt:lpstr>Ofis Teması</vt:lpstr>
      <vt:lpstr>PowerPoint Sunusu</vt:lpstr>
      <vt:lpstr> STANDART DOSYA PLANI NEDİR </vt:lpstr>
      <vt:lpstr>   Standart Dosya Planının Amaçları Nelerdir </vt:lpstr>
      <vt:lpstr> TEMEL KAVRAMLAR </vt:lpstr>
      <vt:lpstr> Standart Dosya Planı Konuları </vt:lpstr>
      <vt:lpstr> Standart Dosya Planı Tasfiye İşlemleri</vt:lpstr>
      <vt:lpstr> Saklama Kodları Nedir </vt:lpstr>
      <vt:lpstr>Saklama Kodları Nedir</vt:lpstr>
      <vt:lpstr>Saklama Kodları Nedir</vt:lpstr>
      <vt:lpstr> Standart Dosya Planı Kullanımının Faydaları</vt:lpstr>
      <vt:lpstr>  Standart Dosya Planı Kullanılmaması </vt:lpstr>
      <vt:lpstr>Standart Dosya Planı Kullanılmaması</vt:lpstr>
      <vt:lpstr> STANDART DOSYA PLANI İÇERİĞİ </vt:lpstr>
      <vt:lpstr>STANDART DOSYA PLANI İÇERİĞİ</vt:lpstr>
      <vt:lpstr>Standart Dosya Planının Uygulanması</vt:lpstr>
      <vt:lpstr> Standart Dosya Planının Uygulanması </vt:lpstr>
      <vt:lpstr> ÖRNEK UYGULAMA </vt:lpstr>
      <vt:lpstr> ÖRNEK UYGULAMA </vt:lpstr>
      <vt:lpstr>ÖRNEK UYGULAMA</vt:lpstr>
      <vt:lpstr>Standart Dosya Planına Nasıl Ulaşabiliriz</vt:lpstr>
      <vt:lpstr> Standart Dosya Planına Nasıl Ulaşabiliriz </vt:lpstr>
      <vt:lpstr>Standart Dosya Planına Nasıl Ulaşabiliriz</vt:lpstr>
      <vt:lpstr>Standart Dosya Planına Nasıl Ulaşabiliriz</vt:lpstr>
      <vt:lpstr>Standart Dosya Planına Nasıl Ulaşabiliriz</vt:lpstr>
      <vt:lpstr>Standart Dosya Planına Nasıl Ulaşabiliriz</vt:lpstr>
      <vt:lpstr>Standart Dosya Planına Nasıl Ulaşabiliriz</vt:lpstr>
      <vt:lpstr> KURALLAR </vt:lpstr>
      <vt:lpstr> Aynı Konulu Dosyaların Birbirinden Ayrılması </vt:lpstr>
      <vt:lpstr>Aynı Konulu Dosyaların Birbirinden Ayrılması</vt:lpstr>
      <vt:lpstr>Aynı Konulu Dosyaların Birbirinden Ayrılması</vt:lpstr>
      <vt:lpstr> UYARILAR </vt:lpstr>
      <vt:lpstr> UYARILAR </vt:lpstr>
      <vt:lpstr> UYARILAR </vt:lpstr>
      <vt:lpstr> YAZIŞMALARIN ARŞİVLENMESİ </vt:lpstr>
      <vt:lpstr> DOSYA SEÇİMİNİN ÖNEMİ </vt:lpstr>
      <vt:lpstr>DOSYA SEÇİMİNİN ÖNEMİ</vt:lpstr>
      <vt:lpstr>DOSYA SEÇİMİNİN ÖNEMİ</vt:lpstr>
      <vt:lpstr>PowerPoint Sunusu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tgunes</dc:creator>
  <cp:lastModifiedBy>İSMAİL IŞIK</cp:lastModifiedBy>
  <cp:revision>944</cp:revision>
  <cp:lastPrinted>2020-12-23T13:00:15Z</cp:lastPrinted>
  <dcterms:created xsi:type="dcterms:W3CDTF">2018-05-28T08:34:00Z</dcterms:created>
  <dcterms:modified xsi:type="dcterms:W3CDTF">2021-01-27T11:13:17Z</dcterms:modified>
</cp:coreProperties>
</file>