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40" r:id="rId4"/>
    <p:sldId id="350" r:id="rId5"/>
    <p:sldId id="342" r:id="rId6"/>
    <p:sldId id="349" r:id="rId7"/>
    <p:sldId id="348" r:id="rId8"/>
    <p:sldId id="347" r:id="rId9"/>
    <p:sldId id="346" r:id="rId10"/>
    <p:sldId id="345" r:id="rId11"/>
    <p:sldId id="344" r:id="rId12"/>
    <p:sldId id="343" r:id="rId13"/>
    <p:sldId id="341" r:id="rId14"/>
    <p:sldId id="356" r:id="rId15"/>
    <p:sldId id="355" r:id="rId16"/>
    <p:sldId id="354" r:id="rId17"/>
    <p:sldId id="353" r:id="rId18"/>
    <p:sldId id="352" r:id="rId19"/>
    <p:sldId id="361" r:id="rId20"/>
    <p:sldId id="360" r:id="rId21"/>
    <p:sldId id="359" r:id="rId22"/>
    <p:sldId id="358" r:id="rId23"/>
    <p:sldId id="333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24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109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6600" b="1" dirty="0" smtClean="0">
                <a:solidFill>
                  <a:srgbClr val="FFFF00"/>
                </a:solidFill>
                <a:latin typeface="Monotype Corsiva" pitchFamily="66" charset="0"/>
              </a:rPr>
              <a:t>EBYS   Üzerinden   KEP Uygulama   EĞİTİMİ</a:t>
            </a:r>
            <a:br>
              <a:rPr lang="tr-TR" sz="66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tr-TR" sz="66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tr-TR" sz="66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tr-TR" sz="6600" b="1" dirty="0" smtClean="0">
                <a:solidFill>
                  <a:srgbClr val="FFFF00"/>
                </a:solidFill>
                <a:latin typeface="Monotype Corsiva" pitchFamily="66" charset="0"/>
              </a:rPr>
              <a:t>(Abdullah AKDÖL)</a:t>
            </a:r>
            <a:endParaRPr lang="tr-TR" sz="6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k32591\Desktop\KEP GELEN EVRAK KAYIT\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k32591\Desktop\KEP GELEN EVRAK KAYIT\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k32591\Desktop\KEP GELEN EVRAK KAYIT\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k32591\Desktop\KEP GELEN EVRAK KAYIT\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k32591\Desktop\KEP GELEN EVRAK KAYIT\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k32591\Desktop\KEP GELEN EVRAK KAYIT\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k32591\Desktop\KEP GELEN EVRAK KAYIT\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k32591\Desktop\KEP GELEN EVRAK KAYIT\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k32591\Desktop\KEP GELEN EVRAK KAYIT\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k32591\Desktop\KEP GELEN EVRAK KAYIT\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6600" b="1" dirty="0" smtClean="0">
                <a:solidFill>
                  <a:srgbClr val="FFFF00"/>
                </a:solidFill>
                <a:latin typeface="Monotype Corsiva" pitchFamily="66" charset="0"/>
              </a:rPr>
              <a:t>EBYS   Üzerinden   KEP   ile Evrak   Gönderilmesi</a:t>
            </a:r>
            <a:endParaRPr lang="tr-TR" sz="6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k32591\Desktop\KEP GELEN EVRAK KAYIT\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k32591\Desktop\KEP GELEN EVRAK KAYIT\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k32591\Desktop\KEP GELEN EVRAK KAYIT\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6600" b="1" dirty="0" smtClean="0">
                <a:solidFill>
                  <a:srgbClr val="FFFF00"/>
                </a:solidFill>
                <a:latin typeface="Monotype Corsiva" pitchFamily="66" charset="0"/>
              </a:rPr>
              <a:t>KEP   Üzerinden   </a:t>
            </a:r>
            <a:r>
              <a:rPr lang="tr-TR" sz="6600" b="1" dirty="0" err="1" smtClean="0">
                <a:solidFill>
                  <a:srgbClr val="FFFF00"/>
                </a:solidFill>
                <a:latin typeface="Monotype Corsiva" pitchFamily="66" charset="0"/>
              </a:rPr>
              <a:t>EBYS’ye</a:t>
            </a:r>
            <a:r>
              <a:rPr lang="tr-TR" sz="6600" b="1" dirty="0" smtClean="0">
                <a:solidFill>
                  <a:srgbClr val="FFFF00"/>
                </a:solidFill>
                <a:latin typeface="Monotype Corsiva" pitchFamily="66" charset="0"/>
              </a:rPr>
              <a:t>   Gelen   Evrakın  </a:t>
            </a:r>
            <a:br>
              <a:rPr lang="tr-TR" sz="66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tr-TR" sz="6600" b="1" dirty="0" smtClean="0">
                <a:solidFill>
                  <a:srgbClr val="FFFF00"/>
                </a:solidFill>
                <a:latin typeface="Monotype Corsiva" pitchFamily="66" charset="0"/>
              </a:rPr>
              <a:t>Alınması</a:t>
            </a:r>
            <a:endParaRPr lang="tr-TR" sz="6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k32591\Desktop\KEP GELEN EVRAK KAYIT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k32591\Desktop\KEP GELEN EVRAK KAYIT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k32591\Desktop\KEP GELEN EVRAK KAYIT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786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k32591\Desktop\KEP GELEN EVRAK KAYIT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k32591\Desktop\KEP GELEN EVRAK KAYIT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k32591\Desktop\KEP GELEN EVRAK KAYIT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k32591\Desktop\KEP GELEN EVRAK KAYIT\G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k32591\Desktop\KEP GELEN EVRAK KAYIT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k32591\Desktop\KEP GELEN EVRAK KAYIT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k32591\Desktop\KEP GELEN EVRAK KAYIT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k32591\Desktop\KEP GELEN EVRAK KAYIT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k32591\Desktop\KEP GELEN EVRAK KAYIT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k32591\Desktop\KEP GELEN EVRAK KAYIT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k32591\Desktop\KEP GELEN EVRAK KAYIT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6600" b="1" dirty="0" smtClean="0">
                <a:solidFill>
                  <a:srgbClr val="FFFF00"/>
                </a:solidFill>
                <a:latin typeface="Monotype Corsiva" pitchFamily="66" charset="0"/>
              </a:rPr>
              <a:t>TEŞEKKÜRLER. </a:t>
            </a:r>
            <a:endParaRPr lang="tr-TR" sz="6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k32591\Desktop\KEP GELEN EVRAK KAYIT\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k32591\Desktop\KEP GELEN EVRAK KAYIT\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852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k32591\Desktop\KEP GELEN EVRAK KAYIT\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k32591\Desktop\KEP GELEN EVRAK KAYIT\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k32591\Desktop\KEP GELEN EVRAK KAYIT\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k32591\Desktop\KEP GELEN EVRAK KAYIT\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18</Words>
  <Application>Microsoft Office PowerPoint</Application>
  <PresentationFormat>Ekran Gösterisi (4:3)</PresentationFormat>
  <Paragraphs>4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Ofis Teması</vt:lpstr>
      <vt:lpstr>EBYS   Üzerinden   KEP Uygulama   EĞİTİMİ  (Abdullah AKDÖL)</vt:lpstr>
      <vt:lpstr>EBYS   Üzerinden   KEP   ile Evrak   Gönderilmesi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KEP   Üzerinden   EBYS’ye   Gelen   Evrakın   Alınması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TEŞEKKÜRLER.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KAYITLI   ELEKTRONİK POSTA   (KEP) EĞİTİMİ  (Abdullah AKDÖL)</dc:title>
  <dc:creator>Abdullah AKDÖL</dc:creator>
  <cp:lastModifiedBy>tk32591</cp:lastModifiedBy>
  <cp:revision>33</cp:revision>
  <dcterms:created xsi:type="dcterms:W3CDTF">2017-05-17T06:11:33Z</dcterms:created>
  <dcterms:modified xsi:type="dcterms:W3CDTF">2017-11-24T11:28:56Z</dcterms:modified>
</cp:coreProperties>
</file>