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diagrams/quickStyle2.xml" ContentType="application/vnd.openxmlformats-officedocument.drawingml.diagramStyle+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Default Extension="png" ContentType="image/png"/>
  <Override PartName="/ppt/notesSlides/notesSlide3.xml" ContentType="application/vnd.openxmlformats-officedocument.presentationml.notesSlide+xml"/>
  <Override PartName="/ppt/diagrams/drawing3.xml" ContentType="application/vnd.ms-office.drawingml.diagramDrawing+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diagrams/layout4.xml" ContentType="application/vnd.openxmlformats-officedocument.drawingml.diagram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Default Extension="gif" ContentType="image/gif"/>
  <Override PartName="/ppt/notesSlides/notesSlide8.xml" ContentType="application/vnd.openxmlformats-officedocument.presentationml.notesSlide+xml"/>
  <Override PartName="/ppt/diagrams/layout2.xml" ContentType="application/vnd.openxmlformats-officedocument.drawingml.diagramLayout+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21.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diagrams/drawing1.xml" ContentType="application/vnd.ms-office.drawingml.diagramDrawing+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Default Extension="jpeg" ContentType="image/jpeg"/>
  <Override PartName="/ppt/diagrams/quickStyle1.xml" ContentType="application/vnd.openxmlformats-officedocument.drawingml.diagramStyle+xml"/>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96504" r:id="rId1"/>
  </p:sldMasterIdLst>
  <p:notesMasterIdLst>
    <p:notesMasterId r:id="rId81"/>
  </p:notesMasterIdLst>
  <p:handoutMasterIdLst>
    <p:handoutMasterId r:id="rId82"/>
  </p:handoutMasterIdLst>
  <p:sldIdLst>
    <p:sldId id="274" r:id="rId2"/>
    <p:sldId id="279" r:id="rId3"/>
    <p:sldId id="280" r:id="rId4"/>
    <p:sldId id="281" r:id="rId5"/>
    <p:sldId id="282" r:id="rId6"/>
    <p:sldId id="283" r:id="rId7"/>
    <p:sldId id="284" r:id="rId8"/>
    <p:sldId id="285" r:id="rId9"/>
    <p:sldId id="268" r:id="rId10"/>
    <p:sldId id="286" r:id="rId11"/>
    <p:sldId id="287" r:id="rId12"/>
    <p:sldId id="332" r:id="rId13"/>
    <p:sldId id="290" r:id="rId14"/>
    <p:sldId id="333" r:id="rId15"/>
    <p:sldId id="288" r:id="rId16"/>
    <p:sldId id="289" r:id="rId17"/>
    <p:sldId id="292" r:id="rId18"/>
    <p:sldId id="293" r:id="rId19"/>
    <p:sldId id="294" r:id="rId20"/>
    <p:sldId id="295" r:id="rId21"/>
    <p:sldId id="296" r:id="rId22"/>
    <p:sldId id="297" r:id="rId23"/>
    <p:sldId id="298" r:id="rId24"/>
    <p:sldId id="299" r:id="rId25"/>
    <p:sldId id="300" r:id="rId26"/>
    <p:sldId id="310" r:id="rId27"/>
    <p:sldId id="301" r:id="rId28"/>
    <p:sldId id="302" r:id="rId29"/>
    <p:sldId id="344" r:id="rId30"/>
    <p:sldId id="303" r:id="rId31"/>
    <p:sldId id="304" r:id="rId32"/>
    <p:sldId id="343" r:id="rId33"/>
    <p:sldId id="345" r:id="rId34"/>
    <p:sldId id="372" r:id="rId35"/>
    <p:sldId id="291" r:id="rId36"/>
    <p:sldId id="307" r:id="rId37"/>
    <p:sldId id="308" r:id="rId38"/>
    <p:sldId id="309" r:id="rId39"/>
    <p:sldId id="311" r:id="rId40"/>
    <p:sldId id="374" r:id="rId41"/>
    <p:sldId id="375" r:id="rId42"/>
    <p:sldId id="366" r:id="rId43"/>
    <p:sldId id="367" r:id="rId44"/>
    <p:sldId id="368" r:id="rId45"/>
    <p:sldId id="369" r:id="rId46"/>
    <p:sldId id="376" r:id="rId47"/>
    <p:sldId id="377" r:id="rId48"/>
    <p:sldId id="378" r:id="rId49"/>
    <p:sldId id="379" r:id="rId50"/>
    <p:sldId id="380" r:id="rId51"/>
    <p:sldId id="373" r:id="rId52"/>
    <p:sldId id="321" r:id="rId53"/>
    <p:sldId id="322" r:id="rId54"/>
    <p:sldId id="323" r:id="rId55"/>
    <p:sldId id="324" r:id="rId56"/>
    <p:sldId id="360" r:id="rId57"/>
    <p:sldId id="315" r:id="rId58"/>
    <p:sldId id="355" r:id="rId59"/>
    <p:sldId id="356" r:id="rId60"/>
    <p:sldId id="357" r:id="rId61"/>
    <p:sldId id="317" r:id="rId62"/>
    <p:sldId id="318" r:id="rId63"/>
    <p:sldId id="352" r:id="rId64"/>
    <p:sldId id="382" r:id="rId65"/>
    <p:sldId id="384" r:id="rId66"/>
    <p:sldId id="385" r:id="rId67"/>
    <p:sldId id="383" r:id="rId68"/>
    <p:sldId id="353" r:id="rId69"/>
    <p:sldId id="354" r:id="rId70"/>
    <p:sldId id="381" r:id="rId71"/>
    <p:sldId id="358" r:id="rId72"/>
    <p:sldId id="361" r:id="rId73"/>
    <p:sldId id="312" r:id="rId74"/>
    <p:sldId id="335" r:id="rId75"/>
    <p:sldId id="364" r:id="rId76"/>
    <p:sldId id="365" r:id="rId77"/>
    <p:sldId id="359" r:id="rId78"/>
    <p:sldId id="325" r:id="rId79"/>
    <p:sldId id="326" r:id="rId80"/>
  </p:sldIdLst>
  <p:sldSz cx="9906000" cy="6858000" type="A4"/>
  <p:notesSz cx="6797675" cy="9926638"/>
  <p:defaultTextStyle>
    <a:defPPr>
      <a:defRPr lang="tr-TR"/>
    </a:defPPr>
    <a:lvl1pPr algn="l" rtl="0" fontAlgn="base">
      <a:spcBef>
        <a:spcPct val="0"/>
      </a:spcBef>
      <a:spcAft>
        <a:spcPct val="0"/>
      </a:spcAft>
      <a:defRPr sz="2100" b="1" kern="1200">
        <a:solidFill>
          <a:schemeClr val="accent2"/>
        </a:solidFill>
        <a:latin typeface="Monotype Corsiva" pitchFamily="66" charset="0"/>
        <a:ea typeface="+mn-ea"/>
        <a:cs typeface="Arial" pitchFamily="34" charset="0"/>
      </a:defRPr>
    </a:lvl1pPr>
    <a:lvl2pPr marL="941388" indent="3175" algn="l" rtl="0" fontAlgn="base">
      <a:spcBef>
        <a:spcPct val="0"/>
      </a:spcBef>
      <a:spcAft>
        <a:spcPct val="0"/>
      </a:spcAft>
      <a:defRPr sz="2100" b="1" kern="1200">
        <a:solidFill>
          <a:schemeClr val="accent2"/>
        </a:solidFill>
        <a:latin typeface="Monotype Corsiva" pitchFamily="66" charset="0"/>
        <a:ea typeface="+mn-ea"/>
        <a:cs typeface="Arial" pitchFamily="34" charset="0"/>
      </a:defRPr>
    </a:lvl2pPr>
    <a:lvl3pPr marL="1887538" indent="3175" algn="l" rtl="0" fontAlgn="base">
      <a:spcBef>
        <a:spcPct val="0"/>
      </a:spcBef>
      <a:spcAft>
        <a:spcPct val="0"/>
      </a:spcAft>
      <a:defRPr sz="2100" b="1" kern="1200">
        <a:solidFill>
          <a:schemeClr val="accent2"/>
        </a:solidFill>
        <a:latin typeface="Monotype Corsiva" pitchFamily="66" charset="0"/>
        <a:ea typeface="+mn-ea"/>
        <a:cs typeface="Arial" pitchFamily="34" charset="0"/>
      </a:defRPr>
    </a:lvl3pPr>
    <a:lvl4pPr marL="2833688" indent="3175" algn="l" rtl="0" fontAlgn="base">
      <a:spcBef>
        <a:spcPct val="0"/>
      </a:spcBef>
      <a:spcAft>
        <a:spcPct val="0"/>
      </a:spcAft>
      <a:defRPr sz="2100" b="1" kern="1200">
        <a:solidFill>
          <a:schemeClr val="accent2"/>
        </a:solidFill>
        <a:latin typeface="Monotype Corsiva" pitchFamily="66" charset="0"/>
        <a:ea typeface="+mn-ea"/>
        <a:cs typeface="Arial" pitchFamily="34" charset="0"/>
      </a:defRPr>
    </a:lvl4pPr>
    <a:lvl5pPr marL="3779838" indent="3175" algn="l" rtl="0" fontAlgn="base">
      <a:spcBef>
        <a:spcPct val="0"/>
      </a:spcBef>
      <a:spcAft>
        <a:spcPct val="0"/>
      </a:spcAft>
      <a:defRPr sz="2100" b="1" kern="1200">
        <a:solidFill>
          <a:schemeClr val="accent2"/>
        </a:solidFill>
        <a:latin typeface="Monotype Corsiva" pitchFamily="66" charset="0"/>
        <a:ea typeface="+mn-ea"/>
        <a:cs typeface="Arial" pitchFamily="34" charset="0"/>
      </a:defRPr>
    </a:lvl5pPr>
    <a:lvl6pPr marL="2286000" algn="l" defTabSz="914400" rtl="0" eaLnBrk="1" latinLnBrk="0" hangingPunct="1">
      <a:defRPr sz="2100" b="1" kern="1200">
        <a:solidFill>
          <a:schemeClr val="accent2"/>
        </a:solidFill>
        <a:latin typeface="Monotype Corsiva" pitchFamily="66" charset="0"/>
        <a:ea typeface="+mn-ea"/>
        <a:cs typeface="Arial" pitchFamily="34" charset="0"/>
      </a:defRPr>
    </a:lvl6pPr>
    <a:lvl7pPr marL="2743200" algn="l" defTabSz="914400" rtl="0" eaLnBrk="1" latinLnBrk="0" hangingPunct="1">
      <a:defRPr sz="2100" b="1" kern="1200">
        <a:solidFill>
          <a:schemeClr val="accent2"/>
        </a:solidFill>
        <a:latin typeface="Monotype Corsiva" pitchFamily="66" charset="0"/>
        <a:ea typeface="+mn-ea"/>
        <a:cs typeface="Arial" pitchFamily="34" charset="0"/>
      </a:defRPr>
    </a:lvl7pPr>
    <a:lvl8pPr marL="3200400" algn="l" defTabSz="914400" rtl="0" eaLnBrk="1" latinLnBrk="0" hangingPunct="1">
      <a:defRPr sz="2100" b="1" kern="1200">
        <a:solidFill>
          <a:schemeClr val="accent2"/>
        </a:solidFill>
        <a:latin typeface="Monotype Corsiva" pitchFamily="66" charset="0"/>
        <a:ea typeface="+mn-ea"/>
        <a:cs typeface="Arial" pitchFamily="34" charset="0"/>
      </a:defRPr>
    </a:lvl8pPr>
    <a:lvl9pPr marL="3657600" algn="l" defTabSz="914400" rtl="0" eaLnBrk="1" latinLnBrk="0" hangingPunct="1">
      <a:defRPr sz="2100" b="1" kern="1200">
        <a:solidFill>
          <a:schemeClr val="accent2"/>
        </a:solidFill>
        <a:latin typeface="Monotype Corsiva" pitchFamily="66" charset="0"/>
        <a:ea typeface="+mn-ea"/>
        <a:cs typeface="Arial" pitchFamily="34" charset="0"/>
      </a:defRPr>
    </a:lvl9pPr>
  </p:defaultTextStyle>
  <p:extLst>
    <p:ext uri="{EFAFB233-063F-42B5-8137-9DF3F51BA10A}">
      <p15:sldGuideLst xmlns:p15="http://schemas.microsoft.com/office/powerpoint/2012/main" xmlns="">
        <p15:guide id="1" orient="horz" pos="2160">
          <p15:clr>
            <a:srgbClr val="A4A3A4"/>
          </p15:clr>
        </p15:guide>
        <p15:guide id="2" pos="3120">
          <p15:clr>
            <a:srgbClr val="A4A3A4"/>
          </p15:clr>
        </p15:guide>
      </p15:sldGuideLst>
    </p:ext>
    <p:ext uri="{2D200454-40CA-4A62-9FC3-DE9A4176ACB9}">
      <p15:notesGuideLst xmlns:p15="http://schemas.microsoft.com/office/powerpoint/2012/main" xmlns="">
        <p15:guide id="1" orient="horz" pos="3128" userDrawn="1">
          <p15:clr>
            <a:srgbClr val="A4A3A4"/>
          </p15:clr>
        </p15:guide>
        <p15:guide id="2" pos="214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0"/>
      </p:ext>
    </p:extLst>
  </p:showPr>
  <p:clrMru>
    <a:srgbClr val="DBE5F1"/>
    <a:srgbClr val="D0D8E8"/>
    <a:srgbClr val="E9EDF4"/>
    <a:srgbClr val="376092"/>
    <a:srgbClr val="71A8CD"/>
    <a:srgbClr val="4F81BD"/>
    <a:srgbClr val="4F8159"/>
    <a:srgbClr val="B8CCE4"/>
    <a:srgbClr val="FA7100"/>
    <a:srgbClr val="FFCC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Orta Stil 2 - Vurgu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D03447BB-5D67-496B-8E87-E561075AD55C}" styleName="Koyu Stil 1 - Vurgu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Koyu Stil 1 - Vurgu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Koyu Stil 1 - Vurgu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Koyu Stil 1 - Vurgu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Koyu Stil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Koyu Stil 2 - Vurgu 5/Vurgu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17292A2E-F333-43FB-9621-5CBBE7FDCDCB}" styleName="Açık Stil 2 - Vurgu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ED083AE6-46FA-4A59-8FB0-9F97EB10719F}" styleName="Açık Stil 3 - Vurgu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DA37D80-6434-44D0-A028-1B22A696006F}" styleName="Açık Stil 3 - Vurgu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37CE84F3-28C3-443E-9E96-99CF82512B78}" styleName="Koyu Stil 1 - Vurgu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EC20E35-A176-4012-BC5E-935CFFF8708E}" styleName="Orta Stil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660B408-B3CF-4A94-85FC-2B1E0A45F4A2}" styleName="Koyu Stil 2 - Vurgu 1/Vurgu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C4B1156A-380E-4F78-BDF5-A606A8083BF9}" styleName="Orta Stil 4 - Vurgu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8B1032C-EA38-4F05-BA0D-38AFFFC7BED3}" styleName="Açık Stil 3 - Vurgu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F2DE63D5-997A-4646-A377-4702673A728D}" styleName="Açık Stil 2 - Vurgu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D113A9D2-9D6B-4929-AA2D-F23B5EE8CBE7}" styleName="Tema Uygulanmış Stil 2 - Vurgu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012ECD-51FC-41F1-AA8D-1B2483CD663E}" styleName="Açık Stil 2 - Vurgu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Açık Stil 3 - Vurgu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F1AB2-1976-4502-BF36-3FF5EA218861}" styleName="Orta Stil 4 - Vurgu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Orta Stil 1 - Vurgu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Orta Stil 3 - Vurgu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B4B98B0-60AC-42C2-AFA5-B58CD77FA1E5}" styleName="Açık Stil 1 - Vurgu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70" autoAdjust="0"/>
    <p:restoredTop sz="99467" autoAdjust="0"/>
  </p:normalViewPr>
  <p:slideViewPr>
    <p:cSldViewPr>
      <p:cViewPr varScale="1">
        <p:scale>
          <a:sx n="91" d="100"/>
          <a:sy n="91" d="100"/>
        </p:scale>
        <p:origin x="-756" y="-102"/>
      </p:cViewPr>
      <p:guideLst>
        <p:guide orient="horz" pos="2160"/>
        <p:guide pos="31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66" d="100"/>
          <a:sy n="66" d="100"/>
        </p:scale>
        <p:origin x="3354" y="42"/>
      </p:cViewPr>
      <p:guideLst>
        <p:guide orient="horz" pos="3128"/>
        <p:guide pos="2142"/>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handoutMaster" Target="handoutMasters/handout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 Id="rId86"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F4BF80-E71C-4E0B-B928-74991E3A6F03}" type="doc">
      <dgm:prSet loTypeId="urn:microsoft.com/office/officeart/2009/3/layout/SubStepProcess" loCatId="process" qsTypeId="urn:microsoft.com/office/officeart/2005/8/quickstyle/3d6" qsCatId="3D" csTypeId="urn:microsoft.com/office/officeart/2005/8/colors/accent1_2" csCatId="accent1" phldr="1"/>
      <dgm:spPr/>
      <dgm:t>
        <a:bodyPr/>
        <a:lstStyle/>
        <a:p>
          <a:endParaRPr lang="tr-TR"/>
        </a:p>
      </dgm:t>
    </dgm:pt>
    <dgm:pt modelId="{FFD5FFB0-B103-4087-BAF5-4A5A1CE291FA}">
      <dgm:prSet phldrT="[Metin]"/>
      <dgm:spPr>
        <a:solidFill>
          <a:schemeClr val="accent1">
            <a:lumMod val="50000"/>
          </a:schemeClr>
        </a:solidFill>
      </dgm:spPr>
      <dgm:t>
        <a:bodyPr/>
        <a:lstStyle/>
        <a:p>
          <a:pPr algn="ctr"/>
          <a:r>
            <a:rPr lang="tr-TR" b="1" dirty="0" smtClean="0">
              <a:latin typeface="+mj-lt"/>
            </a:rPr>
            <a:t>Fiziksel postalardan kaynaklanan zaman kaybının önüne geçer</a:t>
          </a:r>
          <a:endParaRPr lang="tr-TR" b="1" dirty="0"/>
        </a:p>
      </dgm:t>
    </dgm:pt>
    <dgm:pt modelId="{4A7EC7E4-3726-447C-8661-7E3876606EF4}" type="parTrans" cxnId="{A4154172-78D3-426C-B33F-A62E82E5553B}">
      <dgm:prSet/>
      <dgm:spPr/>
      <dgm:t>
        <a:bodyPr/>
        <a:lstStyle/>
        <a:p>
          <a:endParaRPr lang="tr-TR"/>
        </a:p>
      </dgm:t>
    </dgm:pt>
    <dgm:pt modelId="{CD6A47D2-05DF-488A-8D3F-F6339A522504}" type="sibTrans" cxnId="{A4154172-78D3-426C-B33F-A62E82E5553B}">
      <dgm:prSet/>
      <dgm:spPr/>
      <dgm:t>
        <a:bodyPr/>
        <a:lstStyle/>
        <a:p>
          <a:endParaRPr lang="tr-TR"/>
        </a:p>
      </dgm:t>
    </dgm:pt>
    <dgm:pt modelId="{3E1DFB7F-FB44-4EE1-AAC0-D30186407A61}">
      <dgm:prSet phldrT="[Metin]"/>
      <dgm:spPr>
        <a:solidFill>
          <a:srgbClr val="C00000"/>
        </a:solidFill>
      </dgm:spPr>
      <dgm:t>
        <a:bodyPr/>
        <a:lstStyle/>
        <a:p>
          <a:r>
            <a:rPr lang="tr-TR" b="1" dirty="0" smtClean="0">
              <a:latin typeface="+mj-lt"/>
            </a:rPr>
            <a:t>Bilgi akışının hızlı ve güvenli ilerlemesini sağlar.</a:t>
          </a:r>
          <a:endParaRPr lang="tr-TR" b="1" dirty="0"/>
        </a:p>
      </dgm:t>
    </dgm:pt>
    <dgm:pt modelId="{1AF82EE3-12D2-4338-87D6-F4F3497E6F6A}" type="parTrans" cxnId="{21BA7951-F4F9-4EFF-8EB5-ABBF951D4C8E}">
      <dgm:prSet/>
      <dgm:spPr/>
      <dgm:t>
        <a:bodyPr/>
        <a:lstStyle/>
        <a:p>
          <a:endParaRPr lang="tr-TR"/>
        </a:p>
      </dgm:t>
    </dgm:pt>
    <dgm:pt modelId="{0EF5B604-0482-43C3-A988-6BB6FDEC31D3}" type="sibTrans" cxnId="{21BA7951-F4F9-4EFF-8EB5-ABBF951D4C8E}">
      <dgm:prSet/>
      <dgm:spPr/>
      <dgm:t>
        <a:bodyPr/>
        <a:lstStyle/>
        <a:p>
          <a:endParaRPr lang="tr-TR"/>
        </a:p>
      </dgm:t>
    </dgm:pt>
    <dgm:pt modelId="{DFB267E3-FB0F-4607-9C58-69BC663EF795}">
      <dgm:prSet phldrT="[Metin]"/>
      <dgm:spPr>
        <a:solidFill>
          <a:srgbClr val="00B050"/>
        </a:solidFill>
      </dgm:spPr>
      <dgm:t>
        <a:bodyPr/>
        <a:lstStyle/>
        <a:p>
          <a:r>
            <a:rPr lang="tr-TR" b="1" dirty="0" smtClean="0">
              <a:latin typeface="+mj-lt"/>
            </a:rPr>
            <a:t>Resmi ve ticari yazışmaların hızlanmasını sağlar.</a:t>
          </a:r>
          <a:endParaRPr lang="tr-TR" b="1" dirty="0"/>
        </a:p>
      </dgm:t>
    </dgm:pt>
    <dgm:pt modelId="{7B95DE10-753C-4E96-BFC4-F3D75EC536B6}" type="parTrans" cxnId="{5DF10508-064A-4475-ABB2-289A321E0962}">
      <dgm:prSet/>
      <dgm:spPr/>
      <dgm:t>
        <a:bodyPr/>
        <a:lstStyle/>
        <a:p>
          <a:endParaRPr lang="tr-TR"/>
        </a:p>
      </dgm:t>
    </dgm:pt>
    <dgm:pt modelId="{58BD7911-1B9F-4AD1-B677-B6DD7A1DE541}" type="sibTrans" cxnId="{5DF10508-064A-4475-ABB2-289A321E0962}">
      <dgm:prSet/>
      <dgm:spPr/>
      <dgm:t>
        <a:bodyPr/>
        <a:lstStyle/>
        <a:p>
          <a:endParaRPr lang="tr-TR"/>
        </a:p>
      </dgm:t>
    </dgm:pt>
    <dgm:pt modelId="{95289049-2668-4BA8-8FB0-32EF8EA7F269}" type="pres">
      <dgm:prSet presAssocID="{18F4BF80-E71C-4E0B-B928-74991E3A6F03}" presName="Name0" presStyleCnt="0">
        <dgm:presLayoutVars>
          <dgm:chMax val="7"/>
          <dgm:dir/>
          <dgm:animOne val="branch"/>
        </dgm:presLayoutVars>
      </dgm:prSet>
      <dgm:spPr/>
      <dgm:t>
        <a:bodyPr/>
        <a:lstStyle/>
        <a:p>
          <a:endParaRPr lang="tr-TR"/>
        </a:p>
      </dgm:t>
    </dgm:pt>
    <dgm:pt modelId="{8D42A36B-E114-4535-B722-1FA0846B96D6}" type="pres">
      <dgm:prSet presAssocID="{FFD5FFB0-B103-4087-BAF5-4A5A1CE291FA}" presName="parTx1" presStyleLbl="node1" presStyleIdx="0" presStyleCnt="3"/>
      <dgm:spPr/>
      <dgm:t>
        <a:bodyPr/>
        <a:lstStyle/>
        <a:p>
          <a:endParaRPr lang="tr-TR"/>
        </a:p>
      </dgm:t>
    </dgm:pt>
    <dgm:pt modelId="{095E98E3-A820-49FD-AF05-5EB73279A814}" type="pres">
      <dgm:prSet presAssocID="{3E1DFB7F-FB44-4EE1-AAC0-D30186407A61}" presName="parTx2" presStyleLbl="node1" presStyleIdx="1" presStyleCnt="3"/>
      <dgm:spPr/>
      <dgm:t>
        <a:bodyPr/>
        <a:lstStyle/>
        <a:p>
          <a:endParaRPr lang="tr-TR"/>
        </a:p>
      </dgm:t>
    </dgm:pt>
    <dgm:pt modelId="{DFBDEB09-2236-462C-B22A-1C4CF061B282}" type="pres">
      <dgm:prSet presAssocID="{DFB267E3-FB0F-4607-9C58-69BC663EF795}" presName="parTx3" presStyleLbl="node1" presStyleIdx="2" presStyleCnt="3"/>
      <dgm:spPr/>
      <dgm:t>
        <a:bodyPr/>
        <a:lstStyle/>
        <a:p>
          <a:endParaRPr lang="tr-TR"/>
        </a:p>
      </dgm:t>
    </dgm:pt>
  </dgm:ptLst>
  <dgm:cxnLst>
    <dgm:cxn modelId="{24537DBB-9CAB-43B5-A9A5-9919C26F8D53}" type="presOf" srcId="{FFD5FFB0-B103-4087-BAF5-4A5A1CE291FA}" destId="{8D42A36B-E114-4535-B722-1FA0846B96D6}" srcOrd="0" destOrd="0" presId="urn:microsoft.com/office/officeart/2009/3/layout/SubStepProcess"/>
    <dgm:cxn modelId="{A4154172-78D3-426C-B33F-A62E82E5553B}" srcId="{18F4BF80-E71C-4E0B-B928-74991E3A6F03}" destId="{FFD5FFB0-B103-4087-BAF5-4A5A1CE291FA}" srcOrd="0" destOrd="0" parTransId="{4A7EC7E4-3726-447C-8661-7E3876606EF4}" sibTransId="{CD6A47D2-05DF-488A-8D3F-F6339A522504}"/>
    <dgm:cxn modelId="{A207E64C-39DB-4431-82C6-78326D7D9063}" type="presOf" srcId="{DFB267E3-FB0F-4607-9C58-69BC663EF795}" destId="{DFBDEB09-2236-462C-B22A-1C4CF061B282}" srcOrd="0" destOrd="0" presId="urn:microsoft.com/office/officeart/2009/3/layout/SubStepProcess"/>
    <dgm:cxn modelId="{5DF10508-064A-4475-ABB2-289A321E0962}" srcId="{18F4BF80-E71C-4E0B-B928-74991E3A6F03}" destId="{DFB267E3-FB0F-4607-9C58-69BC663EF795}" srcOrd="2" destOrd="0" parTransId="{7B95DE10-753C-4E96-BFC4-F3D75EC536B6}" sibTransId="{58BD7911-1B9F-4AD1-B677-B6DD7A1DE541}"/>
    <dgm:cxn modelId="{F8AC8F98-85C5-43B8-A125-69D979C3DEE0}" type="presOf" srcId="{3E1DFB7F-FB44-4EE1-AAC0-D30186407A61}" destId="{095E98E3-A820-49FD-AF05-5EB73279A814}" srcOrd="0" destOrd="0" presId="urn:microsoft.com/office/officeart/2009/3/layout/SubStepProcess"/>
    <dgm:cxn modelId="{86F8A416-EAB0-4DEF-A478-E174E7148E43}" type="presOf" srcId="{18F4BF80-E71C-4E0B-B928-74991E3A6F03}" destId="{95289049-2668-4BA8-8FB0-32EF8EA7F269}" srcOrd="0" destOrd="0" presId="urn:microsoft.com/office/officeart/2009/3/layout/SubStepProcess"/>
    <dgm:cxn modelId="{21BA7951-F4F9-4EFF-8EB5-ABBF951D4C8E}" srcId="{18F4BF80-E71C-4E0B-B928-74991E3A6F03}" destId="{3E1DFB7F-FB44-4EE1-AAC0-D30186407A61}" srcOrd="1" destOrd="0" parTransId="{1AF82EE3-12D2-4338-87D6-F4F3497E6F6A}" sibTransId="{0EF5B604-0482-43C3-A988-6BB6FDEC31D3}"/>
    <dgm:cxn modelId="{AF33CB84-D13E-429C-940A-5CCD4FADA6DD}" type="presParOf" srcId="{95289049-2668-4BA8-8FB0-32EF8EA7F269}" destId="{8D42A36B-E114-4535-B722-1FA0846B96D6}" srcOrd="0" destOrd="0" presId="urn:microsoft.com/office/officeart/2009/3/layout/SubStepProcess"/>
    <dgm:cxn modelId="{0F5CF19F-5623-490C-A674-D84BE0DB7A3F}" type="presParOf" srcId="{95289049-2668-4BA8-8FB0-32EF8EA7F269}" destId="{095E98E3-A820-49FD-AF05-5EB73279A814}" srcOrd="1" destOrd="0" presId="urn:microsoft.com/office/officeart/2009/3/layout/SubStepProcess"/>
    <dgm:cxn modelId="{E3BED0DA-3627-41B4-95EE-6458A986853A}" type="presParOf" srcId="{95289049-2668-4BA8-8FB0-32EF8EA7F269}" destId="{DFBDEB09-2236-462C-B22A-1C4CF061B282}" srcOrd="2" destOrd="0" presId="urn:microsoft.com/office/officeart/2009/3/layout/SubStepProcess"/>
  </dgm:cxnLst>
  <dgm:bg>
    <a:noFill/>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FEB57FE-F717-4DE8-B3BE-AA9F0BCFBB52}" type="doc">
      <dgm:prSet loTypeId="urn:microsoft.com/office/officeart/2008/layout/SquareAccentList" loCatId="list" qsTypeId="urn:microsoft.com/office/officeart/2005/8/quickstyle/3d6" qsCatId="3D" csTypeId="urn:microsoft.com/office/officeart/2005/8/colors/accent1_2" csCatId="accent1" phldr="1"/>
      <dgm:spPr>
        <a:scene3d>
          <a:camera prst="perspectiveRelaxedModerately" fov="0" zoom="92000"/>
          <a:lightRig rig="balanced" dir="t">
            <a:rot lat="0" lon="0" rev="12700000"/>
          </a:lightRig>
        </a:scene3d>
      </dgm:spPr>
      <dgm:t>
        <a:bodyPr/>
        <a:lstStyle/>
        <a:p>
          <a:endParaRPr lang="tr-TR"/>
        </a:p>
      </dgm:t>
    </dgm:pt>
    <dgm:pt modelId="{576C3A3A-35AF-4D54-9892-346C7C7B8C74}">
      <dgm:prSet phldrT="[Metin]" custT="1"/>
      <dgm:spPr>
        <a:solidFill>
          <a:schemeClr val="accent1">
            <a:lumMod val="50000"/>
            <a:alpha val="0"/>
          </a:schemeClr>
        </a:solidFill>
      </dgm:spPr>
      <dgm:t>
        <a:bodyPr/>
        <a:lstStyle/>
        <a:p>
          <a:r>
            <a:rPr lang="tr-TR" sz="3600" dirty="0" smtClean="0">
              <a:solidFill>
                <a:schemeClr val="tx1"/>
              </a:solidFill>
              <a:latin typeface="+mj-lt"/>
            </a:rPr>
            <a:t>KEP Hizmet Tarifesi</a:t>
          </a:r>
          <a:endParaRPr lang="tr-TR" sz="3600" dirty="0">
            <a:solidFill>
              <a:schemeClr val="tx1"/>
            </a:solidFill>
            <a:latin typeface="+mj-lt"/>
          </a:endParaRPr>
        </a:p>
      </dgm:t>
    </dgm:pt>
    <dgm:pt modelId="{04BFC2D6-182D-4F06-8922-FA364ECCD521}" type="parTrans" cxnId="{3B3CCB82-4B7E-4602-A263-9B65A98344CB}">
      <dgm:prSet/>
      <dgm:spPr/>
      <dgm:t>
        <a:bodyPr/>
        <a:lstStyle/>
        <a:p>
          <a:endParaRPr lang="tr-TR"/>
        </a:p>
      </dgm:t>
    </dgm:pt>
    <dgm:pt modelId="{583CB8D2-085C-4BE4-959D-658D35D3478C}" type="sibTrans" cxnId="{3B3CCB82-4B7E-4602-A263-9B65A98344CB}">
      <dgm:prSet/>
      <dgm:spPr/>
      <dgm:t>
        <a:bodyPr/>
        <a:lstStyle/>
        <a:p>
          <a:endParaRPr lang="tr-TR"/>
        </a:p>
      </dgm:t>
    </dgm:pt>
    <dgm:pt modelId="{CFEB7CC6-20F4-4265-8B4D-E22283FC444D}">
      <dgm:prSet phldrT="[Metin]" custT="1"/>
      <dgm:spPr/>
      <dgm:t>
        <a:bodyPr/>
        <a:lstStyle/>
        <a:p>
          <a:r>
            <a:rPr lang="tr-TR" sz="2400" dirty="0" smtClean="0">
              <a:latin typeface="+mj-lt"/>
            </a:rPr>
            <a:t>KEP İletisi </a:t>
          </a:r>
          <a:r>
            <a:rPr lang="tr-TR" sz="2400" dirty="0" smtClean="0">
              <a:solidFill>
                <a:srgbClr val="00B050"/>
              </a:solidFill>
              <a:latin typeface="+mj-lt"/>
            </a:rPr>
            <a:t>1.5 TL</a:t>
          </a:r>
          <a:endParaRPr lang="tr-TR" sz="2400" dirty="0">
            <a:solidFill>
              <a:srgbClr val="00B050"/>
            </a:solidFill>
            <a:latin typeface="+mj-lt"/>
          </a:endParaRPr>
        </a:p>
      </dgm:t>
    </dgm:pt>
    <dgm:pt modelId="{15C4DD06-28C3-45C9-AFF8-AD0927DC7B4A}" type="parTrans" cxnId="{8F6F8F46-02A8-420F-98C7-62551947AEEB}">
      <dgm:prSet/>
      <dgm:spPr/>
      <dgm:t>
        <a:bodyPr/>
        <a:lstStyle/>
        <a:p>
          <a:endParaRPr lang="tr-TR"/>
        </a:p>
      </dgm:t>
    </dgm:pt>
    <dgm:pt modelId="{9E92C711-08BD-4377-9F8D-6D22A2D4E3D3}" type="sibTrans" cxnId="{8F6F8F46-02A8-420F-98C7-62551947AEEB}">
      <dgm:prSet/>
      <dgm:spPr/>
      <dgm:t>
        <a:bodyPr/>
        <a:lstStyle/>
        <a:p>
          <a:endParaRPr lang="tr-TR"/>
        </a:p>
      </dgm:t>
    </dgm:pt>
    <dgm:pt modelId="{16009C93-E12B-4E48-94F9-A93F6B7460BF}">
      <dgm:prSet phldrT="[Metin]" custT="1"/>
      <dgm:spPr/>
      <dgm:t>
        <a:bodyPr/>
        <a:lstStyle/>
        <a:p>
          <a:r>
            <a:rPr lang="tr-TR" sz="2400" smtClean="0">
              <a:latin typeface="+mj-lt"/>
            </a:rPr>
            <a:t>E-Tebligat  </a:t>
          </a:r>
          <a:r>
            <a:rPr lang="tr-TR" sz="2400" smtClean="0">
              <a:solidFill>
                <a:srgbClr val="00B050"/>
              </a:solidFill>
              <a:latin typeface="+mj-lt"/>
            </a:rPr>
            <a:t>4.5 TL</a:t>
          </a:r>
          <a:endParaRPr lang="tr-TR" sz="2400" dirty="0">
            <a:solidFill>
              <a:srgbClr val="00B050"/>
            </a:solidFill>
            <a:latin typeface="+mj-lt"/>
          </a:endParaRPr>
        </a:p>
      </dgm:t>
    </dgm:pt>
    <dgm:pt modelId="{FD3D88FB-9364-4414-86F6-9A9263D00AC7}" type="parTrans" cxnId="{731BD1D4-79D3-4643-9ADE-FB11A2A7818D}">
      <dgm:prSet/>
      <dgm:spPr/>
      <dgm:t>
        <a:bodyPr/>
        <a:lstStyle/>
        <a:p>
          <a:endParaRPr lang="tr-TR"/>
        </a:p>
      </dgm:t>
    </dgm:pt>
    <dgm:pt modelId="{0517A09A-73D3-4A7B-B29C-0EF1E4BB752A}" type="sibTrans" cxnId="{731BD1D4-79D3-4643-9ADE-FB11A2A7818D}">
      <dgm:prSet/>
      <dgm:spPr/>
      <dgm:t>
        <a:bodyPr/>
        <a:lstStyle/>
        <a:p>
          <a:endParaRPr lang="tr-TR"/>
        </a:p>
      </dgm:t>
    </dgm:pt>
    <dgm:pt modelId="{81E726DB-7B52-432A-A69D-9F2EFEA6747B}">
      <dgm:prSet phldrT="[Metin]" custT="1"/>
      <dgm:spPr/>
      <dgm:t>
        <a:bodyPr/>
        <a:lstStyle/>
        <a:p>
          <a:r>
            <a:rPr lang="tr-TR" sz="2400" smtClean="0">
              <a:latin typeface="+mj-lt"/>
            </a:rPr>
            <a:t>E-Yazışma </a:t>
          </a:r>
          <a:r>
            <a:rPr lang="tr-TR" sz="2400" smtClean="0">
              <a:solidFill>
                <a:srgbClr val="00B050"/>
              </a:solidFill>
              <a:latin typeface="+mj-lt"/>
            </a:rPr>
            <a:t>0.35 KRŞ.</a:t>
          </a:r>
          <a:endParaRPr lang="tr-TR" sz="2400" dirty="0">
            <a:solidFill>
              <a:srgbClr val="00B050"/>
            </a:solidFill>
            <a:latin typeface="+mj-lt"/>
          </a:endParaRPr>
        </a:p>
      </dgm:t>
    </dgm:pt>
    <dgm:pt modelId="{F2215AD1-204D-4B2C-99FC-A2C0FB4D0E4F}" type="sibTrans" cxnId="{3439383B-FA49-4434-B268-A45B7C77A8A8}">
      <dgm:prSet/>
      <dgm:spPr/>
      <dgm:t>
        <a:bodyPr/>
        <a:lstStyle/>
        <a:p>
          <a:endParaRPr lang="tr-TR"/>
        </a:p>
      </dgm:t>
    </dgm:pt>
    <dgm:pt modelId="{EA221FA7-6EAE-484F-8F04-BB2F3ABB51E6}" type="parTrans" cxnId="{3439383B-FA49-4434-B268-A45B7C77A8A8}">
      <dgm:prSet/>
      <dgm:spPr/>
      <dgm:t>
        <a:bodyPr/>
        <a:lstStyle/>
        <a:p>
          <a:endParaRPr lang="tr-TR"/>
        </a:p>
      </dgm:t>
    </dgm:pt>
    <dgm:pt modelId="{3361DE26-8EBF-4F45-971E-6EC52AE0A67A}" type="pres">
      <dgm:prSet presAssocID="{9FEB57FE-F717-4DE8-B3BE-AA9F0BCFBB52}" presName="layout" presStyleCnt="0">
        <dgm:presLayoutVars>
          <dgm:chMax/>
          <dgm:chPref/>
          <dgm:dir/>
          <dgm:resizeHandles/>
        </dgm:presLayoutVars>
      </dgm:prSet>
      <dgm:spPr/>
      <dgm:t>
        <a:bodyPr/>
        <a:lstStyle/>
        <a:p>
          <a:endParaRPr lang="tr-TR"/>
        </a:p>
      </dgm:t>
    </dgm:pt>
    <dgm:pt modelId="{2EEDD83D-0664-4937-BC62-84F42B8C42B8}" type="pres">
      <dgm:prSet presAssocID="{576C3A3A-35AF-4D54-9892-346C7C7B8C74}" presName="root" presStyleCnt="0">
        <dgm:presLayoutVars>
          <dgm:chMax/>
          <dgm:chPref/>
        </dgm:presLayoutVars>
      </dgm:prSet>
      <dgm:spPr/>
      <dgm:t>
        <a:bodyPr/>
        <a:lstStyle/>
        <a:p>
          <a:endParaRPr lang="tr-TR"/>
        </a:p>
      </dgm:t>
    </dgm:pt>
    <dgm:pt modelId="{B64D6653-DB1F-45F9-8302-641234288269}" type="pres">
      <dgm:prSet presAssocID="{576C3A3A-35AF-4D54-9892-346C7C7B8C74}" presName="rootComposite" presStyleCnt="0">
        <dgm:presLayoutVars/>
      </dgm:prSet>
      <dgm:spPr/>
      <dgm:t>
        <a:bodyPr/>
        <a:lstStyle/>
        <a:p>
          <a:endParaRPr lang="tr-TR"/>
        </a:p>
      </dgm:t>
    </dgm:pt>
    <dgm:pt modelId="{32528997-45C8-42FC-8A59-F57DF8F52E57}" type="pres">
      <dgm:prSet presAssocID="{576C3A3A-35AF-4D54-9892-346C7C7B8C74}" presName="ParentAccent" presStyleLbl="alignNode1" presStyleIdx="0" presStyleCnt="1"/>
      <dgm:spPr>
        <a:solidFill>
          <a:schemeClr val="accent1">
            <a:lumMod val="50000"/>
          </a:schemeClr>
        </a:solidFill>
        <a:sp3d prstMaterial="plastic">
          <a:bevelT w="50800" h="50800"/>
          <a:bevelB w="50800" h="50800"/>
        </a:sp3d>
      </dgm:spPr>
      <dgm:t>
        <a:bodyPr/>
        <a:lstStyle/>
        <a:p>
          <a:endParaRPr lang="tr-TR"/>
        </a:p>
      </dgm:t>
    </dgm:pt>
    <dgm:pt modelId="{11285D82-3BA4-4016-BB25-B5E626DA7474}" type="pres">
      <dgm:prSet presAssocID="{576C3A3A-35AF-4D54-9892-346C7C7B8C74}" presName="ParentSmallAccent" presStyleLbl="fgAcc1" presStyleIdx="0" presStyleCnt="1" custLinFactNeighborX="29541" custLinFactNeighborY="-23715"/>
      <dgm:spPr>
        <a:solidFill>
          <a:schemeClr val="bg1"/>
        </a:solidFill>
      </dgm:spPr>
      <dgm:t>
        <a:bodyPr/>
        <a:lstStyle/>
        <a:p>
          <a:endParaRPr lang="tr-TR"/>
        </a:p>
      </dgm:t>
    </dgm:pt>
    <dgm:pt modelId="{A7196D0C-EF8E-4BD0-9A9C-83986B5B39D9}" type="pres">
      <dgm:prSet presAssocID="{576C3A3A-35AF-4D54-9892-346C7C7B8C74}" presName="Parent" presStyleLbl="revTx" presStyleIdx="0" presStyleCnt="4" custLinFactNeighborX="-916" custLinFactNeighborY="5362">
        <dgm:presLayoutVars>
          <dgm:chMax/>
          <dgm:chPref val="4"/>
          <dgm:bulletEnabled val="1"/>
        </dgm:presLayoutVars>
      </dgm:prSet>
      <dgm:spPr/>
      <dgm:t>
        <a:bodyPr/>
        <a:lstStyle/>
        <a:p>
          <a:endParaRPr lang="tr-TR"/>
        </a:p>
      </dgm:t>
    </dgm:pt>
    <dgm:pt modelId="{96312391-8A37-4699-9C7F-2542F3E1B36E}" type="pres">
      <dgm:prSet presAssocID="{576C3A3A-35AF-4D54-9892-346C7C7B8C74}" presName="childShape" presStyleCnt="0">
        <dgm:presLayoutVars>
          <dgm:chMax val="0"/>
          <dgm:chPref val="0"/>
        </dgm:presLayoutVars>
      </dgm:prSet>
      <dgm:spPr/>
      <dgm:t>
        <a:bodyPr/>
        <a:lstStyle/>
        <a:p>
          <a:endParaRPr lang="tr-TR"/>
        </a:p>
      </dgm:t>
    </dgm:pt>
    <dgm:pt modelId="{B8D46461-0933-46DE-842D-9CF5B1CD65EA}" type="pres">
      <dgm:prSet presAssocID="{CFEB7CC6-20F4-4265-8B4D-E22283FC444D}" presName="childComposite" presStyleCnt="0">
        <dgm:presLayoutVars>
          <dgm:chMax val="0"/>
          <dgm:chPref val="0"/>
        </dgm:presLayoutVars>
      </dgm:prSet>
      <dgm:spPr/>
      <dgm:t>
        <a:bodyPr/>
        <a:lstStyle/>
        <a:p>
          <a:endParaRPr lang="tr-TR"/>
        </a:p>
      </dgm:t>
    </dgm:pt>
    <dgm:pt modelId="{5F4C5602-BDF3-4A83-9AF8-C0C27816DEA0}" type="pres">
      <dgm:prSet presAssocID="{CFEB7CC6-20F4-4265-8B4D-E22283FC444D}" presName="ChildAccent" presStyleLbl="solidFgAcc1" presStyleIdx="0" presStyleCnt="3"/>
      <dgm:spPr>
        <a:solidFill>
          <a:srgbClr val="C00000"/>
        </a:solidFill>
      </dgm:spPr>
      <dgm:t>
        <a:bodyPr/>
        <a:lstStyle/>
        <a:p>
          <a:endParaRPr lang="tr-TR"/>
        </a:p>
      </dgm:t>
    </dgm:pt>
    <dgm:pt modelId="{09CC4793-750B-43B1-8353-DCF6DD5722C4}" type="pres">
      <dgm:prSet presAssocID="{CFEB7CC6-20F4-4265-8B4D-E22283FC444D}" presName="Child" presStyleLbl="revTx" presStyleIdx="1" presStyleCnt="4">
        <dgm:presLayoutVars>
          <dgm:chMax val="0"/>
          <dgm:chPref val="0"/>
          <dgm:bulletEnabled val="1"/>
        </dgm:presLayoutVars>
      </dgm:prSet>
      <dgm:spPr/>
      <dgm:t>
        <a:bodyPr/>
        <a:lstStyle/>
        <a:p>
          <a:endParaRPr lang="tr-TR"/>
        </a:p>
      </dgm:t>
    </dgm:pt>
    <dgm:pt modelId="{A8F146A5-DFC7-46B3-8F94-911E2E3A429A}" type="pres">
      <dgm:prSet presAssocID="{16009C93-E12B-4E48-94F9-A93F6B7460BF}" presName="childComposite" presStyleCnt="0">
        <dgm:presLayoutVars>
          <dgm:chMax val="0"/>
          <dgm:chPref val="0"/>
        </dgm:presLayoutVars>
      </dgm:prSet>
      <dgm:spPr/>
      <dgm:t>
        <a:bodyPr/>
        <a:lstStyle/>
        <a:p>
          <a:endParaRPr lang="tr-TR"/>
        </a:p>
      </dgm:t>
    </dgm:pt>
    <dgm:pt modelId="{8704471B-281B-4A4C-93CA-28276B30C605}" type="pres">
      <dgm:prSet presAssocID="{16009C93-E12B-4E48-94F9-A93F6B7460BF}" presName="ChildAccent" presStyleLbl="solidFgAcc1" presStyleIdx="1" presStyleCnt="3"/>
      <dgm:spPr>
        <a:solidFill>
          <a:srgbClr val="92D050"/>
        </a:solidFill>
      </dgm:spPr>
      <dgm:t>
        <a:bodyPr/>
        <a:lstStyle/>
        <a:p>
          <a:endParaRPr lang="tr-TR"/>
        </a:p>
      </dgm:t>
    </dgm:pt>
    <dgm:pt modelId="{42DAE151-6577-4DB6-8B46-AB19A87FEE07}" type="pres">
      <dgm:prSet presAssocID="{16009C93-E12B-4E48-94F9-A93F6B7460BF}" presName="Child" presStyleLbl="revTx" presStyleIdx="2" presStyleCnt="4">
        <dgm:presLayoutVars>
          <dgm:chMax val="0"/>
          <dgm:chPref val="0"/>
          <dgm:bulletEnabled val="1"/>
        </dgm:presLayoutVars>
      </dgm:prSet>
      <dgm:spPr/>
      <dgm:t>
        <a:bodyPr/>
        <a:lstStyle/>
        <a:p>
          <a:endParaRPr lang="tr-TR"/>
        </a:p>
      </dgm:t>
    </dgm:pt>
    <dgm:pt modelId="{5EFBDEF5-AD81-4B32-93CC-16C7F779F274}" type="pres">
      <dgm:prSet presAssocID="{81E726DB-7B52-432A-A69D-9F2EFEA6747B}" presName="childComposite" presStyleCnt="0">
        <dgm:presLayoutVars>
          <dgm:chMax val="0"/>
          <dgm:chPref val="0"/>
        </dgm:presLayoutVars>
      </dgm:prSet>
      <dgm:spPr/>
      <dgm:t>
        <a:bodyPr/>
        <a:lstStyle/>
        <a:p>
          <a:endParaRPr lang="tr-TR"/>
        </a:p>
      </dgm:t>
    </dgm:pt>
    <dgm:pt modelId="{1B521784-97C4-4E5C-B7B6-5CBB39E61A82}" type="pres">
      <dgm:prSet presAssocID="{81E726DB-7B52-432A-A69D-9F2EFEA6747B}" presName="ChildAccent" presStyleLbl="solidFgAcc1" presStyleIdx="2" presStyleCnt="3"/>
      <dgm:spPr>
        <a:solidFill>
          <a:srgbClr val="FFC000"/>
        </a:solidFill>
      </dgm:spPr>
      <dgm:t>
        <a:bodyPr/>
        <a:lstStyle/>
        <a:p>
          <a:endParaRPr lang="tr-TR"/>
        </a:p>
      </dgm:t>
    </dgm:pt>
    <dgm:pt modelId="{2FE83966-E5B9-4B35-BF1E-35BEC10C5FA1}" type="pres">
      <dgm:prSet presAssocID="{81E726DB-7B52-432A-A69D-9F2EFEA6747B}" presName="Child" presStyleLbl="revTx" presStyleIdx="3" presStyleCnt="4">
        <dgm:presLayoutVars>
          <dgm:chMax val="0"/>
          <dgm:chPref val="0"/>
          <dgm:bulletEnabled val="1"/>
        </dgm:presLayoutVars>
      </dgm:prSet>
      <dgm:spPr/>
      <dgm:t>
        <a:bodyPr/>
        <a:lstStyle/>
        <a:p>
          <a:endParaRPr lang="tr-TR"/>
        </a:p>
      </dgm:t>
    </dgm:pt>
  </dgm:ptLst>
  <dgm:cxnLst>
    <dgm:cxn modelId="{8F6F8F46-02A8-420F-98C7-62551947AEEB}" srcId="{576C3A3A-35AF-4D54-9892-346C7C7B8C74}" destId="{CFEB7CC6-20F4-4265-8B4D-E22283FC444D}" srcOrd="0" destOrd="0" parTransId="{15C4DD06-28C3-45C9-AFF8-AD0927DC7B4A}" sibTransId="{9E92C711-08BD-4377-9F8D-6D22A2D4E3D3}"/>
    <dgm:cxn modelId="{731BD1D4-79D3-4643-9ADE-FB11A2A7818D}" srcId="{576C3A3A-35AF-4D54-9892-346C7C7B8C74}" destId="{16009C93-E12B-4E48-94F9-A93F6B7460BF}" srcOrd="1" destOrd="0" parTransId="{FD3D88FB-9364-4414-86F6-9A9263D00AC7}" sibTransId="{0517A09A-73D3-4A7B-B29C-0EF1E4BB752A}"/>
    <dgm:cxn modelId="{3439383B-FA49-4434-B268-A45B7C77A8A8}" srcId="{576C3A3A-35AF-4D54-9892-346C7C7B8C74}" destId="{81E726DB-7B52-432A-A69D-9F2EFEA6747B}" srcOrd="2" destOrd="0" parTransId="{EA221FA7-6EAE-484F-8F04-BB2F3ABB51E6}" sibTransId="{F2215AD1-204D-4B2C-99FC-A2C0FB4D0E4F}"/>
    <dgm:cxn modelId="{398D08BC-94E5-4C89-BDB9-2C7A00A8AD92}" type="presOf" srcId="{16009C93-E12B-4E48-94F9-A93F6B7460BF}" destId="{42DAE151-6577-4DB6-8B46-AB19A87FEE07}" srcOrd="0" destOrd="0" presId="urn:microsoft.com/office/officeart/2008/layout/SquareAccentList"/>
    <dgm:cxn modelId="{F905E3AE-3AA6-4301-800B-494326087846}" type="presOf" srcId="{9FEB57FE-F717-4DE8-B3BE-AA9F0BCFBB52}" destId="{3361DE26-8EBF-4F45-971E-6EC52AE0A67A}" srcOrd="0" destOrd="0" presId="urn:microsoft.com/office/officeart/2008/layout/SquareAccentList"/>
    <dgm:cxn modelId="{4B2B2B5D-62A4-4670-A4BE-246581B8BA8F}" type="presOf" srcId="{81E726DB-7B52-432A-A69D-9F2EFEA6747B}" destId="{2FE83966-E5B9-4B35-BF1E-35BEC10C5FA1}" srcOrd="0" destOrd="0" presId="urn:microsoft.com/office/officeart/2008/layout/SquareAccentList"/>
    <dgm:cxn modelId="{1819EF7E-8E1D-4BF5-9EEE-74102FB360BE}" type="presOf" srcId="{CFEB7CC6-20F4-4265-8B4D-E22283FC444D}" destId="{09CC4793-750B-43B1-8353-DCF6DD5722C4}" srcOrd="0" destOrd="0" presId="urn:microsoft.com/office/officeart/2008/layout/SquareAccentList"/>
    <dgm:cxn modelId="{7B9DC13F-6E6F-4282-95A0-B5124C9948F7}" type="presOf" srcId="{576C3A3A-35AF-4D54-9892-346C7C7B8C74}" destId="{A7196D0C-EF8E-4BD0-9A9C-83986B5B39D9}" srcOrd="0" destOrd="0" presId="urn:microsoft.com/office/officeart/2008/layout/SquareAccentList"/>
    <dgm:cxn modelId="{3B3CCB82-4B7E-4602-A263-9B65A98344CB}" srcId="{9FEB57FE-F717-4DE8-B3BE-AA9F0BCFBB52}" destId="{576C3A3A-35AF-4D54-9892-346C7C7B8C74}" srcOrd="0" destOrd="0" parTransId="{04BFC2D6-182D-4F06-8922-FA364ECCD521}" sibTransId="{583CB8D2-085C-4BE4-959D-658D35D3478C}"/>
    <dgm:cxn modelId="{FEF26964-A175-4FAD-847A-648EB314CA68}" type="presParOf" srcId="{3361DE26-8EBF-4F45-971E-6EC52AE0A67A}" destId="{2EEDD83D-0664-4937-BC62-84F42B8C42B8}" srcOrd="0" destOrd="0" presId="urn:microsoft.com/office/officeart/2008/layout/SquareAccentList"/>
    <dgm:cxn modelId="{0417C25D-7B6C-4388-B8F7-A1007D532422}" type="presParOf" srcId="{2EEDD83D-0664-4937-BC62-84F42B8C42B8}" destId="{B64D6653-DB1F-45F9-8302-641234288269}" srcOrd="0" destOrd="0" presId="urn:microsoft.com/office/officeart/2008/layout/SquareAccentList"/>
    <dgm:cxn modelId="{61EEA055-FE5C-4ECD-8E3E-08AA47D24B60}" type="presParOf" srcId="{B64D6653-DB1F-45F9-8302-641234288269}" destId="{32528997-45C8-42FC-8A59-F57DF8F52E57}" srcOrd="0" destOrd="0" presId="urn:microsoft.com/office/officeart/2008/layout/SquareAccentList"/>
    <dgm:cxn modelId="{AF011E93-3271-4659-9356-1EEFA154FB7D}" type="presParOf" srcId="{B64D6653-DB1F-45F9-8302-641234288269}" destId="{11285D82-3BA4-4016-BB25-B5E626DA7474}" srcOrd="1" destOrd="0" presId="urn:microsoft.com/office/officeart/2008/layout/SquareAccentList"/>
    <dgm:cxn modelId="{D10236F0-5CB3-454C-8E89-8E1B1AAC321D}" type="presParOf" srcId="{B64D6653-DB1F-45F9-8302-641234288269}" destId="{A7196D0C-EF8E-4BD0-9A9C-83986B5B39D9}" srcOrd="2" destOrd="0" presId="urn:microsoft.com/office/officeart/2008/layout/SquareAccentList"/>
    <dgm:cxn modelId="{48A38767-ABBF-446A-8554-443C499756A7}" type="presParOf" srcId="{2EEDD83D-0664-4937-BC62-84F42B8C42B8}" destId="{96312391-8A37-4699-9C7F-2542F3E1B36E}" srcOrd="1" destOrd="0" presId="urn:microsoft.com/office/officeart/2008/layout/SquareAccentList"/>
    <dgm:cxn modelId="{3B04E4A5-9315-4DC7-B642-60E323645B22}" type="presParOf" srcId="{96312391-8A37-4699-9C7F-2542F3E1B36E}" destId="{B8D46461-0933-46DE-842D-9CF5B1CD65EA}" srcOrd="0" destOrd="0" presId="urn:microsoft.com/office/officeart/2008/layout/SquareAccentList"/>
    <dgm:cxn modelId="{B96D4FB0-5235-4AD8-ABE4-9032083F6C8A}" type="presParOf" srcId="{B8D46461-0933-46DE-842D-9CF5B1CD65EA}" destId="{5F4C5602-BDF3-4A83-9AF8-C0C27816DEA0}" srcOrd="0" destOrd="0" presId="urn:microsoft.com/office/officeart/2008/layout/SquareAccentList"/>
    <dgm:cxn modelId="{752A00C4-A0E2-4437-AD5D-F29E449E8F5B}" type="presParOf" srcId="{B8D46461-0933-46DE-842D-9CF5B1CD65EA}" destId="{09CC4793-750B-43B1-8353-DCF6DD5722C4}" srcOrd="1" destOrd="0" presId="urn:microsoft.com/office/officeart/2008/layout/SquareAccentList"/>
    <dgm:cxn modelId="{047DBC65-27C0-4441-9C4C-73AC17ABAAE7}" type="presParOf" srcId="{96312391-8A37-4699-9C7F-2542F3E1B36E}" destId="{A8F146A5-DFC7-46B3-8F94-911E2E3A429A}" srcOrd="1" destOrd="0" presId="urn:microsoft.com/office/officeart/2008/layout/SquareAccentList"/>
    <dgm:cxn modelId="{CA6AF333-F2D2-4C34-8636-61288C2F13AF}" type="presParOf" srcId="{A8F146A5-DFC7-46B3-8F94-911E2E3A429A}" destId="{8704471B-281B-4A4C-93CA-28276B30C605}" srcOrd="0" destOrd="0" presId="urn:microsoft.com/office/officeart/2008/layout/SquareAccentList"/>
    <dgm:cxn modelId="{3F1F81A8-5BEF-44FC-ADA7-7D0610A374EF}" type="presParOf" srcId="{A8F146A5-DFC7-46B3-8F94-911E2E3A429A}" destId="{42DAE151-6577-4DB6-8B46-AB19A87FEE07}" srcOrd="1" destOrd="0" presId="urn:microsoft.com/office/officeart/2008/layout/SquareAccentList"/>
    <dgm:cxn modelId="{68295E13-849E-469E-87E0-A92078BEC1EB}" type="presParOf" srcId="{96312391-8A37-4699-9C7F-2542F3E1B36E}" destId="{5EFBDEF5-AD81-4B32-93CC-16C7F779F274}" srcOrd="2" destOrd="0" presId="urn:microsoft.com/office/officeart/2008/layout/SquareAccentList"/>
    <dgm:cxn modelId="{AC822761-0DCE-4D80-82A4-48C605B9C395}" type="presParOf" srcId="{5EFBDEF5-AD81-4B32-93CC-16C7F779F274}" destId="{1B521784-97C4-4E5C-B7B6-5CBB39E61A82}" srcOrd="0" destOrd="0" presId="urn:microsoft.com/office/officeart/2008/layout/SquareAccentList"/>
    <dgm:cxn modelId="{FBB2A878-B742-492F-B4B7-30FAD8793B33}" type="presParOf" srcId="{5EFBDEF5-AD81-4B32-93CC-16C7F779F274}" destId="{2FE83966-E5B9-4B35-BF1E-35BEC10C5FA1}" srcOrd="1" destOrd="0" presId="urn:microsoft.com/office/officeart/2008/layout/SquareAccentList"/>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FEB57FE-F717-4DE8-B3BE-AA9F0BCFBB52}" type="doc">
      <dgm:prSet loTypeId="urn:microsoft.com/office/officeart/2008/layout/SquareAccentList" loCatId="list" qsTypeId="urn:microsoft.com/office/officeart/2005/8/quickstyle/3d6" qsCatId="3D" csTypeId="urn:microsoft.com/office/officeart/2005/8/colors/accent1_2" csCatId="accent1" phldr="1"/>
      <dgm:spPr>
        <a:scene3d>
          <a:camera prst="perspectiveRelaxedModerately" fov="0" zoom="92000">
            <a:rot lat="19800000" lon="0" rev="0"/>
          </a:camera>
          <a:lightRig rig="balanced" dir="t">
            <a:rot lat="0" lon="0" rev="12700000"/>
          </a:lightRig>
        </a:scene3d>
      </dgm:spPr>
      <dgm:t>
        <a:bodyPr/>
        <a:lstStyle/>
        <a:p>
          <a:endParaRPr lang="tr-TR"/>
        </a:p>
      </dgm:t>
    </dgm:pt>
    <dgm:pt modelId="{576C3A3A-35AF-4D54-9892-346C7C7B8C74}">
      <dgm:prSet phldrT="[Metin]" custT="1"/>
      <dgm:spPr>
        <a:noFill/>
      </dgm:spPr>
      <dgm:t>
        <a:bodyPr/>
        <a:lstStyle/>
        <a:p>
          <a:r>
            <a:rPr lang="tr-TR" sz="3600" dirty="0" smtClean="0">
              <a:solidFill>
                <a:schemeClr val="tx1"/>
              </a:solidFill>
              <a:latin typeface="+mj-lt"/>
            </a:rPr>
            <a:t>Posta Hizmet Tarifesi</a:t>
          </a:r>
          <a:endParaRPr lang="tr-TR" sz="3600" dirty="0">
            <a:solidFill>
              <a:schemeClr val="tx1"/>
            </a:solidFill>
            <a:latin typeface="+mj-lt"/>
          </a:endParaRPr>
        </a:p>
      </dgm:t>
    </dgm:pt>
    <dgm:pt modelId="{04BFC2D6-182D-4F06-8922-FA364ECCD521}" type="parTrans" cxnId="{3B3CCB82-4B7E-4602-A263-9B65A98344CB}">
      <dgm:prSet/>
      <dgm:spPr/>
      <dgm:t>
        <a:bodyPr/>
        <a:lstStyle/>
        <a:p>
          <a:endParaRPr lang="tr-TR">
            <a:solidFill>
              <a:schemeClr val="accent2">
                <a:lumMod val="50000"/>
              </a:schemeClr>
            </a:solidFill>
          </a:endParaRPr>
        </a:p>
      </dgm:t>
    </dgm:pt>
    <dgm:pt modelId="{583CB8D2-085C-4BE4-959D-658D35D3478C}" type="sibTrans" cxnId="{3B3CCB82-4B7E-4602-A263-9B65A98344CB}">
      <dgm:prSet/>
      <dgm:spPr/>
      <dgm:t>
        <a:bodyPr/>
        <a:lstStyle/>
        <a:p>
          <a:endParaRPr lang="tr-TR">
            <a:solidFill>
              <a:schemeClr val="accent2">
                <a:lumMod val="50000"/>
              </a:schemeClr>
            </a:solidFill>
          </a:endParaRPr>
        </a:p>
      </dgm:t>
    </dgm:pt>
    <dgm:pt modelId="{CFEB7CC6-20F4-4265-8B4D-E22283FC444D}">
      <dgm:prSet phldrT="[Metin]" custT="1"/>
      <dgm:spPr/>
      <dgm:t>
        <a:bodyPr/>
        <a:lstStyle/>
        <a:p>
          <a:r>
            <a:rPr lang="tr-TR" sz="2000" dirty="0" smtClean="0">
              <a:solidFill>
                <a:schemeClr val="tx1"/>
              </a:solidFill>
              <a:latin typeface="+mj-lt"/>
            </a:rPr>
            <a:t> İade</a:t>
          </a:r>
          <a:r>
            <a:rPr lang="tr-TR" sz="2000" baseline="0" dirty="0" smtClean="0">
              <a:solidFill>
                <a:schemeClr val="tx1"/>
              </a:solidFill>
              <a:latin typeface="+mj-lt"/>
            </a:rPr>
            <a:t> </a:t>
          </a:r>
          <a:r>
            <a:rPr lang="tr-TR" sz="2000" baseline="0" dirty="0" smtClean="0">
              <a:solidFill>
                <a:schemeClr val="tx1"/>
              </a:solidFill>
              <a:latin typeface="+mj-lt"/>
            </a:rPr>
            <a:t>Taahhütlü Mektup </a:t>
          </a:r>
          <a:r>
            <a:rPr lang="tr-TR" sz="2000" baseline="0" dirty="0" smtClean="0">
              <a:solidFill>
                <a:srgbClr val="C00000"/>
              </a:solidFill>
              <a:latin typeface="+mj-lt"/>
            </a:rPr>
            <a:t>5.90 TL</a:t>
          </a:r>
          <a:endParaRPr lang="tr-TR" sz="2000" dirty="0">
            <a:solidFill>
              <a:srgbClr val="C00000"/>
            </a:solidFill>
            <a:latin typeface="+mj-lt"/>
          </a:endParaRPr>
        </a:p>
      </dgm:t>
    </dgm:pt>
    <dgm:pt modelId="{15C4DD06-28C3-45C9-AFF8-AD0927DC7B4A}" type="parTrans" cxnId="{8F6F8F46-02A8-420F-98C7-62551947AEEB}">
      <dgm:prSet/>
      <dgm:spPr/>
      <dgm:t>
        <a:bodyPr/>
        <a:lstStyle/>
        <a:p>
          <a:endParaRPr lang="tr-TR">
            <a:solidFill>
              <a:schemeClr val="accent2">
                <a:lumMod val="50000"/>
              </a:schemeClr>
            </a:solidFill>
          </a:endParaRPr>
        </a:p>
      </dgm:t>
    </dgm:pt>
    <dgm:pt modelId="{9E92C711-08BD-4377-9F8D-6D22A2D4E3D3}" type="sibTrans" cxnId="{8F6F8F46-02A8-420F-98C7-62551947AEEB}">
      <dgm:prSet/>
      <dgm:spPr/>
      <dgm:t>
        <a:bodyPr/>
        <a:lstStyle/>
        <a:p>
          <a:endParaRPr lang="tr-TR">
            <a:solidFill>
              <a:schemeClr val="accent2">
                <a:lumMod val="50000"/>
              </a:schemeClr>
            </a:solidFill>
          </a:endParaRPr>
        </a:p>
      </dgm:t>
    </dgm:pt>
    <dgm:pt modelId="{16009C93-E12B-4E48-94F9-A93F6B7460BF}">
      <dgm:prSet phldrT="[Metin]" custT="1"/>
      <dgm:spPr/>
      <dgm:t>
        <a:bodyPr/>
        <a:lstStyle/>
        <a:p>
          <a:r>
            <a:rPr lang="tr-TR" sz="2000" dirty="0" smtClean="0">
              <a:solidFill>
                <a:schemeClr val="tx1"/>
              </a:solidFill>
              <a:latin typeface="+mj-lt"/>
            </a:rPr>
            <a:t>  Tebligat  </a:t>
          </a:r>
          <a:r>
            <a:rPr lang="tr-TR" sz="2000" dirty="0" smtClean="0">
              <a:solidFill>
                <a:srgbClr val="C00000"/>
              </a:solidFill>
              <a:latin typeface="+mj-lt"/>
            </a:rPr>
            <a:t>11 TL</a:t>
          </a:r>
          <a:endParaRPr lang="tr-TR" sz="2000" dirty="0">
            <a:solidFill>
              <a:srgbClr val="C00000"/>
            </a:solidFill>
            <a:latin typeface="+mj-lt"/>
          </a:endParaRPr>
        </a:p>
      </dgm:t>
    </dgm:pt>
    <dgm:pt modelId="{FD3D88FB-9364-4414-86F6-9A9263D00AC7}" type="parTrans" cxnId="{731BD1D4-79D3-4643-9ADE-FB11A2A7818D}">
      <dgm:prSet/>
      <dgm:spPr/>
      <dgm:t>
        <a:bodyPr/>
        <a:lstStyle/>
        <a:p>
          <a:endParaRPr lang="tr-TR">
            <a:solidFill>
              <a:schemeClr val="accent2">
                <a:lumMod val="50000"/>
              </a:schemeClr>
            </a:solidFill>
          </a:endParaRPr>
        </a:p>
      </dgm:t>
    </dgm:pt>
    <dgm:pt modelId="{0517A09A-73D3-4A7B-B29C-0EF1E4BB752A}" type="sibTrans" cxnId="{731BD1D4-79D3-4643-9ADE-FB11A2A7818D}">
      <dgm:prSet/>
      <dgm:spPr/>
      <dgm:t>
        <a:bodyPr/>
        <a:lstStyle/>
        <a:p>
          <a:endParaRPr lang="tr-TR">
            <a:solidFill>
              <a:schemeClr val="accent2">
                <a:lumMod val="50000"/>
              </a:schemeClr>
            </a:solidFill>
          </a:endParaRPr>
        </a:p>
      </dgm:t>
    </dgm:pt>
    <dgm:pt modelId="{077A511B-17AD-414C-9F43-A9E75E71E4FB}">
      <dgm:prSet phldrT="[Metin]" custT="1"/>
      <dgm:spPr/>
      <dgm:t>
        <a:bodyPr/>
        <a:lstStyle/>
        <a:p>
          <a:r>
            <a:rPr lang="tr-TR" sz="2000" baseline="0" dirty="0" smtClean="0">
              <a:solidFill>
                <a:schemeClr val="tx1"/>
              </a:solidFill>
              <a:latin typeface="+mj-lt"/>
            </a:rPr>
            <a:t> </a:t>
          </a:r>
          <a:r>
            <a:rPr lang="tr-TR" sz="2000" baseline="0" dirty="0" smtClean="0">
              <a:solidFill>
                <a:schemeClr val="tx1"/>
              </a:solidFill>
              <a:latin typeface="+mj-lt"/>
            </a:rPr>
            <a:t>Mektup </a:t>
          </a:r>
          <a:r>
            <a:rPr lang="tr-TR" sz="2000" baseline="0" dirty="0" smtClean="0">
              <a:solidFill>
                <a:srgbClr val="C00000"/>
              </a:solidFill>
              <a:latin typeface="+mj-lt"/>
            </a:rPr>
            <a:t>1.60 </a:t>
          </a:r>
          <a:r>
            <a:rPr lang="tr-TR" sz="2000" baseline="0" dirty="0" smtClean="0">
              <a:solidFill>
                <a:srgbClr val="C00000"/>
              </a:solidFill>
              <a:latin typeface="+mj-lt"/>
            </a:rPr>
            <a:t>TL</a:t>
          </a:r>
          <a:endParaRPr lang="tr-TR" sz="2000" dirty="0">
            <a:solidFill>
              <a:srgbClr val="C00000"/>
            </a:solidFill>
            <a:latin typeface="+mj-lt"/>
          </a:endParaRPr>
        </a:p>
      </dgm:t>
    </dgm:pt>
    <dgm:pt modelId="{719C467B-75EA-4711-9722-61ABE1BC9622}" type="parTrans" cxnId="{55AC8ADF-1DE3-4732-A618-2EB27AF17464}">
      <dgm:prSet/>
      <dgm:spPr/>
      <dgm:t>
        <a:bodyPr/>
        <a:lstStyle/>
        <a:p>
          <a:endParaRPr lang="tr-TR">
            <a:solidFill>
              <a:schemeClr val="accent2">
                <a:lumMod val="50000"/>
              </a:schemeClr>
            </a:solidFill>
          </a:endParaRPr>
        </a:p>
      </dgm:t>
    </dgm:pt>
    <dgm:pt modelId="{F8E79BE6-1539-433C-9047-057BC9C4F2FF}" type="sibTrans" cxnId="{55AC8ADF-1DE3-4732-A618-2EB27AF17464}">
      <dgm:prSet/>
      <dgm:spPr/>
      <dgm:t>
        <a:bodyPr/>
        <a:lstStyle/>
        <a:p>
          <a:endParaRPr lang="tr-TR">
            <a:solidFill>
              <a:schemeClr val="accent2">
                <a:lumMod val="50000"/>
              </a:schemeClr>
            </a:solidFill>
          </a:endParaRPr>
        </a:p>
      </dgm:t>
    </dgm:pt>
    <dgm:pt modelId="{3361DE26-8EBF-4F45-971E-6EC52AE0A67A}" type="pres">
      <dgm:prSet presAssocID="{9FEB57FE-F717-4DE8-B3BE-AA9F0BCFBB52}" presName="layout" presStyleCnt="0">
        <dgm:presLayoutVars>
          <dgm:chMax/>
          <dgm:chPref/>
          <dgm:dir/>
          <dgm:resizeHandles/>
        </dgm:presLayoutVars>
      </dgm:prSet>
      <dgm:spPr/>
      <dgm:t>
        <a:bodyPr/>
        <a:lstStyle/>
        <a:p>
          <a:endParaRPr lang="tr-TR"/>
        </a:p>
      </dgm:t>
    </dgm:pt>
    <dgm:pt modelId="{2EEDD83D-0664-4937-BC62-84F42B8C42B8}" type="pres">
      <dgm:prSet presAssocID="{576C3A3A-35AF-4D54-9892-346C7C7B8C74}" presName="root" presStyleCnt="0">
        <dgm:presLayoutVars>
          <dgm:chMax/>
          <dgm:chPref/>
        </dgm:presLayoutVars>
      </dgm:prSet>
      <dgm:spPr/>
      <dgm:t>
        <a:bodyPr/>
        <a:lstStyle/>
        <a:p>
          <a:endParaRPr lang="tr-TR"/>
        </a:p>
      </dgm:t>
    </dgm:pt>
    <dgm:pt modelId="{B64D6653-DB1F-45F9-8302-641234288269}" type="pres">
      <dgm:prSet presAssocID="{576C3A3A-35AF-4D54-9892-346C7C7B8C74}" presName="rootComposite" presStyleCnt="0">
        <dgm:presLayoutVars/>
      </dgm:prSet>
      <dgm:spPr/>
      <dgm:t>
        <a:bodyPr/>
        <a:lstStyle/>
        <a:p>
          <a:endParaRPr lang="tr-TR"/>
        </a:p>
      </dgm:t>
    </dgm:pt>
    <dgm:pt modelId="{32528997-45C8-42FC-8A59-F57DF8F52E57}" type="pres">
      <dgm:prSet presAssocID="{576C3A3A-35AF-4D54-9892-346C7C7B8C74}" presName="ParentAccent" presStyleLbl="alignNode1" presStyleIdx="0" presStyleCnt="1" custLinFactNeighborY="-5475"/>
      <dgm:spPr>
        <a:solidFill>
          <a:schemeClr val="accent1">
            <a:lumMod val="50000"/>
          </a:schemeClr>
        </a:solidFill>
      </dgm:spPr>
      <dgm:t>
        <a:bodyPr/>
        <a:lstStyle/>
        <a:p>
          <a:endParaRPr lang="tr-TR"/>
        </a:p>
      </dgm:t>
    </dgm:pt>
    <dgm:pt modelId="{11285D82-3BA4-4016-BB25-B5E626DA7474}" type="pres">
      <dgm:prSet presAssocID="{576C3A3A-35AF-4D54-9892-346C7C7B8C74}" presName="ParentSmallAccent" presStyleLbl="fgAcc1" presStyleIdx="0" presStyleCnt="1" custLinFactNeighborX="29541" custLinFactNeighborY="-23715"/>
      <dgm:spPr>
        <a:solidFill>
          <a:schemeClr val="bg1"/>
        </a:solidFill>
      </dgm:spPr>
      <dgm:t>
        <a:bodyPr/>
        <a:lstStyle/>
        <a:p>
          <a:endParaRPr lang="tr-TR"/>
        </a:p>
      </dgm:t>
    </dgm:pt>
    <dgm:pt modelId="{A7196D0C-EF8E-4BD0-9A9C-83986B5B39D9}" type="pres">
      <dgm:prSet presAssocID="{576C3A3A-35AF-4D54-9892-346C7C7B8C74}" presName="Parent" presStyleLbl="revTx" presStyleIdx="0" presStyleCnt="4">
        <dgm:presLayoutVars>
          <dgm:chMax/>
          <dgm:chPref val="4"/>
          <dgm:bulletEnabled val="1"/>
        </dgm:presLayoutVars>
      </dgm:prSet>
      <dgm:spPr/>
      <dgm:t>
        <a:bodyPr/>
        <a:lstStyle/>
        <a:p>
          <a:endParaRPr lang="tr-TR"/>
        </a:p>
      </dgm:t>
    </dgm:pt>
    <dgm:pt modelId="{96312391-8A37-4699-9C7F-2542F3E1B36E}" type="pres">
      <dgm:prSet presAssocID="{576C3A3A-35AF-4D54-9892-346C7C7B8C74}" presName="childShape" presStyleCnt="0">
        <dgm:presLayoutVars>
          <dgm:chMax val="0"/>
          <dgm:chPref val="0"/>
        </dgm:presLayoutVars>
      </dgm:prSet>
      <dgm:spPr/>
      <dgm:t>
        <a:bodyPr/>
        <a:lstStyle/>
        <a:p>
          <a:endParaRPr lang="tr-TR"/>
        </a:p>
      </dgm:t>
    </dgm:pt>
    <dgm:pt modelId="{B8D46461-0933-46DE-842D-9CF5B1CD65EA}" type="pres">
      <dgm:prSet presAssocID="{CFEB7CC6-20F4-4265-8B4D-E22283FC444D}" presName="childComposite" presStyleCnt="0">
        <dgm:presLayoutVars>
          <dgm:chMax val="0"/>
          <dgm:chPref val="0"/>
        </dgm:presLayoutVars>
      </dgm:prSet>
      <dgm:spPr/>
      <dgm:t>
        <a:bodyPr/>
        <a:lstStyle/>
        <a:p>
          <a:endParaRPr lang="tr-TR"/>
        </a:p>
      </dgm:t>
    </dgm:pt>
    <dgm:pt modelId="{5F4C5602-BDF3-4A83-9AF8-C0C27816DEA0}" type="pres">
      <dgm:prSet presAssocID="{CFEB7CC6-20F4-4265-8B4D-E22283FC444D}" presName="ChildAccent" presStyleLbl="solidFgAcc1" presStyleIdx="0" presStyleCnt="3"/>
      <dgm:spPr>
        <a:solidFill>
          <a:srgbClr val="C00000"/>
        </a:solidFill>
      </dgm:spPr>
      <dgm:t>
        <a:bodyPr/>
        <a:lstStyle/>
        <a:p>
          <a:endParaRPr lang="tr-TR"/>
        </a:p>
      </dgm:t>
    </dgm:pt>
    <dgm:pt modelId="{09CC4793-750B-43B1-8353-DCF6DD5722C4}" type="pres">
      <dgm:prSet presAssocID="{CFEB7CC6-20F4-4265-8B4D-E22283FC444D}" presName="Child" presStyleLbl="revTx" presStyleIdx="1" presStyleCnt="4">
        <dgm:presLayoutVars>
          <dgm:chMax val="0"/>
          <dgm:chPref val="0"/>
          <dgm:bulletEnabled val="1"/>
        </dgm:presLayoutVars>
      </dgm:prSet>
      <dgm:spPr/>
      <dgm:t>
        <a:bodyPr/>
        <a:lstStyle/>
        <a:p>
          <a:endParaRPr lang="tr-TR"/>
        </a:p>
      </dgm:t>
    </dgm:pt>
    <dgm:pt modelId="{A8F146A5-DFC7-46B3-8F94-911E2E3A429A}" type="pres">
      <dgm:prSet presAssocID="{16009C93-E12B-4E48-94F9-A93F6B7460BF}" presName="childComposite" presStyleCnt="0">
        <dgm:presLayoutVars>
          <dgm:chMax val="0"/>
          <dgm:chPref val="0"/>
        </dgm:presLayoutVars>
      </dgm:prSet>
      <dgm:spPr/>
      <dgm:t>
        <a:bodyPr/>
        <a:lstStyle/>
        <a:p>
          <a:endParaRPr lang="tr-TR"/>
        </a:p>
      </dgm:t>
    </dgm:pt>
    <dgm:pt modelId="{8704471B-281B-4A4C-93CA-28276B30C605}" type="pres">
      <dgm:prSet presAssocID="{16009C93-E12B-4E48-94F9-A93F6B7460BF}" presName="ChildAccent" presStyleLbl="solidFgAcc1" presStyleIdx="1" presStyleCnt="3" custLinFactNeighborY="8093"/>
      <dgm:spPr>
        <a:solidFill>
          <a:srgbClr val="92D050"/>
        </a:solidFill>
      </dgm:spPr>
      <dgm:t>
        <a:bodyPr/>
        <a:lstStyle/>
        <a:p>
          <a:endParaRPr lang="tr-TR"/>
        </a:p>
      </dgm:t>
    </dgm:pt>
    <dgm:pt modelId="{42DAE151-6577-4DB6-8B46-AB19A87FEE07}" type="pres">
      <dgm:prSet presAssocID="{16009C93-E12B-4E48-94F9-A93F6B7460BF}" presName="Child" presStyleLbl="revTx" presStyleIdx="2" presStyleCnt="4" custLinFactNeighborX="-1875" custLinFactNeighborY="7588">
        <dgm:presLayoutVars>
          <dgm:chMax val="0"/>
          <dgm:chPref val="0"/>
          <dgm:bulletEnabled val="1"/>
        </dgm:presLayoutVars>
      </dgm:prSet>
      <dgm:spPr/>
      <dgm:t>
        <a:bodyPr/>
        <a:lstStyle/>
        <a:p>
          <a:endParaRPr lang="tr-TR"/>
        </a:p>
      </dgm:t>
    </dgm:pt>
    <dgm:pt modelId="{51E37EED-EF03-43F2-8C41-1859F5A22C9D}" type="pres">
      <dgm:prSet presAssocID="{077A511B-17AD-414C-9F43-A9E75E71E4FB}" presName="childComposite" presStyleCnt="0">
        <dgm:presLayoutVars>
          <dgm:chMax val="0"/>
          <dgm:chPref val="0"/>
        </dgm:presLayoutVars>
      </dgm:prSet>
      <dgm:spPr/>
    </dgm:pt>
    <dgm:pt modelId="{36089FD9-112A-4174-99D5-078A3B1590E1}" type="pres">
      <dgm:prSet presAssocID="{077A511B-17AD-414C-9F43-A9E75E71E4FB}" presName="ChildAccent" presStyleLbl="solidFgAcc1" presStyleIdx="2" presStyleCnt="3"/>
      <dgm:spPr/>
    </dgm:pt>
    <dgm:pt modelId="{EE6A5CA6-8E49-41BF-BF22-A8E94370AA4D}" type="pres">
      <dgm:prSet presAssocID="{077A511B-17AD-414C-9F43-A9E75E71E4FB}" presName="Child" presStyleLbl="revTx" presStyleIdx="3" presStyleCnt="4">
        <dgm:presLayoutVars>
          <dgm:chMax val="0"/>
          <dgm:chPref val="0"/>
          <dgm:bulletEnabled val="1"/>
        </dgm:presLayoutVars>
      </dgm:prSet>
      <dgm:spPr/>
      <dgm:t>
        <a:bodyPr/>
        <a:lstStyle/>
        <a:p>
          <a:endParaRPr lang="tr-TR"/>
        </a:p>
      </dgm:t>
    </dgm:pt>
  </dgm:ptLst>
  <dgm:cxnLst>
    <dgm:cxn modelId="{2103ED60-6CA9-45F5-A865-16095B13B566}" type="presOf" srcId="{CFEB7CC6-20F4-4265-8B4D-E22283FC444D}" destId="{09CC4793-750B-43B1-8353-DCF6DD5722C4}" srcOrd="0" destOrd="0" presId="urn:microsoft.com/office/officeart/2008/layout/SquareAccentList"/>
    <dgm:cxn modelId="{8F6F8F46-02A8-420F-98C7-62551947AEEB}" srcId="{576C3A3A-35AF-4D54-9892-346C7C7B8C74}" destId="{CFEB7CC6-20F4-4265-8B4D-E22283FC444D}" srcOrd="0" destOrd="0" parTransId="{15C4DD06-28C3-45C9-AFF8-AD0927DC7B4A}" sibTransId="{9E92C711-08BD-4377-9F8D-6D22A2D4E3D3}"/>
    <dgm:cxn modelId="{731BD1D4-79D3-4643-9ADE-FB11A2A7818D}" srcId="{576C3A3A-35AF-4D54-9892-346C7C7B8C74}" destId="{16009C93-E12B-4E48-94F9-A93F6B7460BF}" srcOrd="1" destOrd="0" parTransId="{FD3D88FB-9364-4414-86F6-9A9263D00AC7}" sibTransId="{0517A09A-73D3-4A7B-B29C-0EF1E4BB752A}"/>
    <dgm:cxn modelId="{1FD5B698-6DAD-4D4C-9412-ADFA9DE2C554}" type="presOf" srcId="{077A511B-17AD-414C-9F43-A9E75E71E4FB}" destId="{EE6A5CA6-8E49-41BF-BF22-A8E94370AA4D}" srcOrd="0" destOrd="0" presId="urn:microsoft.com/office/officeart/2008/layout/SquareAccentList"/>
    <dgm:cxn modelId="{819DEEA7-BE34-4BAC-BD87-6280153F1BEA}" type="presOf" srcId="{576C3A3A-35AF-4D54-9892-346C7C7B8C74}" destId="{A7196D0C-EF8E-4BD0-9A9C-83986B5B39D9}" srcOrd="0" destOrd="0" presId="urn:microsoft.com/office/officeart/2008/layout/SquareAccentList"/>
    <dgm:cxn modelId="{60E72F37-A88E-46FA-89A4-6F8EF0A44C5C}" type="presOf" srcId="{9FEB57FE-F717-4DE8-B3BE-AA9F0BCFBB52}" destId="{3361DE26-8EBF-4F45-971E-6EC52AE0A67A}" srcOrd="0" destOrd="0" presId="urn:microsoft.com/office/officeart/2008/layout/SquareAccentList"/>
    <dgm:cxn modelId="{55AC8ADF-1DE3-4732-A618-2EB27AF17464}" srcId="{576C3A3A-35AF-4D54-9892-346C7C7B8C74}" destId="{077A511B-17AD-414C-9F43-A9E75E71E4FB}" srcOrd="2" destOrd="0" parTransId="{719C467B-75EA-4711-9722-61ABE1BC9622}" sibTransId="{F8E79BE6-1539-433C-9047-057BC9C4F2FF}"/>
    <dgm:cxn modelId="{8258DA07-B1BF-4408-8F5A-3286C7F44BA0}" type="presOf" srcId="{16009C93-E12B-4E48-94F9-A93F6B7460BF}" destId="{42DAE151-6577-4DB6-8B46-AB19A87FEE07}" srcOrd="0" destOrd="0" presId="urn:microsoft.com/office/officeart/2008/layout/SquareAccentList"/>
    <dgm:cxn modelId="{3B3CCB82-4B7E-4602-A263-9B65A98344CB}" srcId="{9FEB57FE-F717-4DE8-B3BE-AA9F0BCFBB52}" destId="{576C3A3A-35AF-4D54-9892-346C7C7B8C74}" srcOrd="0" destOrd="0" parTransId="{04BFC2D6-182D-4F06-8922-FA364ECCD521}" sibTransId="{583CB8D2-085C-4BE4-959D-658D35D3478C}"/>
    <dgm:cxn modelId="{6134C591-D4E5-4B91-AA76-9AB216A3A540}" type="presParOf" srcId="{3361DE26-8EBF-4F45-971E-6EC52AE0A67A}" destId="{2EEDD83D-0664-4937-BC62-84F42B8C42B8}" srcOrd="0" destOrd="0" presId="urn:microsoft.com/office/officeart/2008/layout/SquareAccentList"/>
    <dgm:cxn modelId="{1715F9A1-EA5E-4DCF-A416-54B91293516D}" type="presParOf" srcId="{2EEDD83D-0664-4937-BC62-84F42B8C42B8}" destId="{B64D6653-DB1F-45F9-8302-641234288269}" srcOrd="0" destOrd="0" presId="urn:microsoft.com/office/officeart/2008/layout/SquareAccentList"/>
    <dgm:cxn modelId="{F4A081A9-2A21-4D5A-A11F-8E04198A090C}" type="presParOf" srcId="{B64D6653-DB1F-45F9-8302-641234288269}" destId="{32528997-45C8-42FC-8A59-F57DF8F52E57}" srcOrd="0" destOrd="0" presId="urn:microsoft.com/office/officeart/2008/layout/SquareAccentList"/>
    <dgm:cxn modelId="{92726F85-A0D4-4793-920B-D6DF7BF1F42F}" type="presParOf" srcId="{B64D6653-DB1F-45F9-8302-641234288269}" destId="{11285D82-3BA4-4016-BB25-B5E626DA7474}" srcOrd="1" destOrd="0" presId="urn:microsoft.com/office/officeart/2008/layout/SquareAccentList"/>
    <dgm:cxn modelId="{4A81F2A8-288F-4C4B-BFA1-2208DC708E73}" type="presParOf" srcId="{B64D6653-DB1F-45F9-8302-641234288269}" destId="{A7196D0C-EF8E-4BD0-9A9C-83986B5B39D9}" srcOrd="2" destOrd="0" presId="urn:microsoft.com/office/officeart/2008/layout/SquareAccentList"/>
    <dgm:cxn modelId="{DBA3A698-9376-404F-A194-B584EF040C09}" type="presParOf" srcId="{2EEDD83D-0664-4937-BC62-84F42B8C42B8}" destId="{96312391-8A37-4699-9C7F-2542F3E1B36E}" srcOrd="1" destOrd="0" presId="urn:microsoft.com/office/officeart/2008/layout/SquareAccentList"/>
    <dgm:cxn modelId="{4958D13E-791E-4460-BA81-0B9C85B88F85}" type="presParOf" srcId="{96312391-8A37-4699-9C7F-2542F3E1B36E}" destId="{B8D46461-0933-46DE-842D-9CF5B1CD65EA}" srcOrd="0" destOrd="0" presId="urn:microsoft.com/office/officeart/2008/layout/SquareAccentList"/>
    <dgm:cxn modelId="{9270969C-2D9D-4206-A6BC-F4ADD8D000D2}" type="presParOf" srcId="{B8D46461-0933-46DE-842D-9CF5B1CD65EA}" destId="{5F4C5602-BDF3-4A83-9AF8-C0C27816DEA0}" srcOrd="0" destOrd="0" presId="urn:microsoft.com/office/officeart/2008/layout/SquareAccentList"/>
    <dgm:cxn modelId="{5DAF91AD-223A-4578-925C-62A610D9E86E}" type="presParOf" srcId="{B8D46461-0933-46DE-842D-9CF5B1CD65EA}" destId="{09CC4793-750B-43B1-8353-DCF6DD5722C4}" srcOrd="1" destOrd="0" presId="urn:microsoft.com/office/officeart/2008/layout/SquareAccentList"/>
    <dgm:cxn modelId="{A7E8CA82-E5BA-448B-BAA4-612FA1248B37}" type="presParOf" srcId="{96312391-8A37-4699-9C7F-2542F3E1B36E}" destId="{A8F146A5-DFC7-46B3-8F94-911E2E3A429A}" srcOrd="1" destOrd="0" presId="urn:microsoft.com/office/officeart/2008/layout/SquareAccentList"/>
    <dgm:cxn modelId="{384B4F35-322C-4EF5-875B-15D4589A98BA}" type="presParOf" srcId="{A8F146A5-DFC7-46B3-8F94-911E2E3A429A}" destId="{8704471B-281B-4A4C-93CA-28276B30C605}" srcOrd="0" destOrd="0" presId="urn:microsoft.com/office/officeart/2008/layout/SquareAccentList"/>
    <dgm:cxn modelId="{911820FE-746F-4708-9C1B-36B08FA9456E}" type="presParOf" srcId="{A8F146A5-DFC7-46B3-8F94-911E2E3A429A}" destId="{42DAE151-6577-4DB6-8B46-AB19A87FEE07}" srcOrd="1" destOrd="0" presId="urn:microsoft.com/office/officeart/2008/layout/SquareAccentList"/>
    <dgm:cxn modelId="{ECAEDC97-E28B-463C-BE58-F5A28E92BAE9}" type="presParOf" srcId="{96312391-8A37-4699-9C7F-2542F3E1B36E}" destId="{51E37EED-EF03-43F2-8C41-1859F5A22C9D}" srcOrd="2" destOrd="0" presId="urn:microsoft.com/office/officeart/2008/layout/SquareAccentList"/>
    <dgm:cxn modelId="{1AB21492-20D6-41D2-9DD1-C4470950B023}" type="presParOf" srcId="{51E37EED-EF03-43F2-8C41-1859F5A22C9D}" destId="{36089FD9-112A-4174-99D5-078A3B1590E1}" srcOrd="0" destOrd="0" presId="urn:microsoft.com/office/officeart/2008/layout/SquareAccentList"/>
    <dgm:cxn modelId="{606C72F5-1751-47C9-8215-A05455AE204E}" type="presParOf" srcId="{51E37EED-EF03-43F2-8C41-1859F5A22C9D}" destId="{EE6A5CA6-8E49-41BF-BF22-A8E94370AA4D}" srcOrd="1" destOrd="0" presId="urn:microsoft.com/office/officeart/2008/layout/SquareAccentList"/>
  </dgm:cxnLst>
  <dgm:bg/>
  <dgm:whole/>
  <dgm:extLst>
    <a:ext uri="http://schemas.microsoft.com/office/drawing/2008/diagram">
      <dsp:dataModelExt xmlns:dsp="http://schemas.microsoft.com/office/drawing/2008/diagram" xmlns="" relId="rId13"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94FBB98-45D7-41AE-BB82-569D768136EA}" type="doc">
      <dgm:prSet loTypeId="urn:microsoft.com/office/officeart/2005/8/layout/chart3" loCatId="cycle" qsTypeId="urn:microsoft.com/office/officeart/2005/8/quickstyle/3d9" qsCatId="3D" csTypeId="urn:microsoft.com/office/officeart/2005/8/colors/accent1_1" csCatId="accent1" phldr="1"/>
      <dgm:spPr/>
    </dgm:pt>
    <dgm:pt modelId="{3EDC4A42-4517-4C1B-A413-F949A562A066}" type="pres">
      <dgm:prSet presAssocID="{094FBB98-45D7-41AE-BB82-569D768136EA}" presName="compositeShape" presStyleCnt="0">
        <dgm:presLayoutVars>
          <dgm:chMax val="7"/>
          <dgm:dir/>
          <dgm:resizeHandles val="exact"/>
        </dgm:presLayoutVars>
      </dgm:prSet>
      <dgm:spPr/>
    </dgm:pt>
  </dgm:ptLst>
  <dgm:cxnLst>
    <dgm:cxn modelId="{8003D2D2-F9F9-40BD-BE70-D60C0DCADC3D}" type="presOf" srcId="{094FBB98-45D7-41AE-BB82-569D768136EA}" destId="{3EDC4A42-4517-4C1B-A413-F949A562A066}" srcOrd="0" destOrd="0" presId="urn:microsoft.com/office/officeart/2005/8/layout/chart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D42A36B-E114-4535-B722-1FA0846B96D6}">
      <dsp:nvSpPr>
        <dsp:cNvPr id="0" name=""/>
        <dsp:cNvSpPr/>
      </dsp:nvSpPr>
      <dsp:spPr>
        <a:xfrm>
          <a:off x="4731" y="913716"/>
          <a:ext cx="3227010" cy="3227010"/>
        </a:xfrm>
        <a:prstGeom prst="ellipse">
          <a:avLst/>
        </a:prstGeom>
        <a:solidFill>
          <a:schemeClr val="accent1">
            <a:lumMod val="50000"/>
          </a:schemeClr>
        </a:solidFill>
        <a:ln>
          <a:noFill/>
        </a:ln>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200150">
            <a:lnSpc>
              <a:spcPct val="90000"/>
            </a:lnSpc>
            <a:spcBef>
              <a:spcPct val="0"/>
            </a:spcBef>
            <a:spcAft>
              <a:spcPct val="35000"/>
            </a:spcAft>
          </a:pPr>
          <a:r>
            <a:rPr lang="tr-TR" sz="2700" b="1" kern="1200" dirty="0" smtClean="0">
              <a:latin typeface="+mj-lt"/>
            </a:rPr>
            <a:t>Fiziksel postalardan kaynaklanan zaman kaybının önüne geçer</a:t>
          </a:r>
          <a:endParaRPr lang="tr-TR" sz="2700" b="1" kern="1200" dirty="0"/>
        </a:p>
      </dsp:txBody>
      <dsp:txXfrm>
        <a:off x="4731" y="913716"/>
        <a:ext cx="3227010" cy="3227010"/>
      </dsp:txXfrm>
    </dsp:sp>
    <dsp:sp modelId="{095E98E3-A820-49FD-AF05-5EB73279A814}">
      <dsp:nvSpPr>
        <dsp:cNvPr id="0" name=""/>
        <dsp:cNvSpPr/>
      </dsp:nvSpPr>
      <dsp:spPr>
        <a:xfrm>
          <a:off x="3231742" y="913716"/>
          <a:ext cx="3227010" cy="3227010"/>
        </a:xfrm>
        <a:prstGeom prst="ellipse">
          <a:avLst/>
        </a:prstGeom>
        <a:solidFill>
          <a:srgbClr val="C00000"/>
        </a:solidFill>
        <a:ln>
          <a:noFill/>
        </a:ln>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200150">
            <a:lnSpc>
              <a:spcPct val="90000"/>
            </a:lnSpc>
            <a:spcBef>
              <a:spcPct val="0"/>
            </a:spcBef>
            <a:spcAft>
              <a:spcPct val="35000"/>
            </a:spcAft>
          </a:pPr>
          <a:r>
            <a:rPr lang="tr-TR" sz="2700" b="1" kern="1200" dirty="0" smtClean="0">
              <a:latin typeface="+mj-lt"/>
            </a:rPr>
            <a:t>Bilgi akışının hızlı ve güvenli ilerlemesini sağlar.</a:t>
          </a:r>
          <a:endParaRPr lang="tr-TR" sz="2700" b="1" kern="1200" dirty="0"/>
        </a:p>
      </dsp:txBody>
      <dsp:txXfrm>
        <a:off x="3231742" y="913716"/>
        <a:ext cx="3227010" cy="3227010"/>
      </dsp:txXfrm>
    </dsp:sp>
    <dsp:sp modelId="{DFBDEB09-2236-462C-B22A-1C4CF061B282}">
      <dsp:nvSpPr>
        <dsp:cNvPr id="0" name=""/>
        <dsp:cNvSpPr/>
      </dsp:nvSpPr>
      <dsp:spPr>
        <a:xfrm>
          <a:off x="6458752" y="913716"/>
          <a:ext cx="3227010" cy="3227010"/>
        </a:xfrm>
        <a:prstGeom prst="ellipse">
          <a:avLst/>
        </a:prstGeom>
        <a:solidFill>
          <a:srgbClr val="00B050"/>
        </a:solidFill>
        <a:ln>
          <a:noFill/>
        </a:ln>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200150">
            <a:lnSpc>
              <a:spcPct val="90000"/>
            </a:lnSpc>
            <a:spcBef>
              <a:spcPct val="0"/>
            </a:spcBef>
            <a:spcAft>
              <a:spcPct val="35000"/>
            </a:spcAft>
          </a:pPr>
          <a:r>
            <a:rPr lang="tr-TR" sz="2700" b="1" kern="1200" dirty="0" smtClean="0">
              <a:latin typeface="+mj-lt"/>
            </a:rPr>
            <a:t>Resmi ve ticari yazışmaların hızlanmasını sağlar.</a:t>
          </a:r>
          <a:endParaRPr lang="tr-TR" sz="2700" b="1" kern="1200" dirty="0"/>
        </a:p>
      </dsp:txBody>
      <dsp:txXfrm>
        <a:off x="6458752" y="913716"/>
        <a:ext cx="3227010" cy="322701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2528997-45C8-42FC-8A59-F57DF8F52E57}">
      <dsp:nvSpPr>
        <dsp:cNvPr id="0" name=""/>
        <dsp:cNvSpPr/>
      </dsp:nvSpPr>
      <dsp:spPr>
        <a:xfrm>
          <a:off x="762811" y="986354"/>
          <a:ext cx="4667065" cy="549066"/>
        </a:xfrm>
        <a:prstGeom prst="rect">
          <a:avLst/>
        </a:prstGeom>
        <a:solidFill>
          <a:schemeClr val="accent1">
            <a:lumMod val="50000"/>
          </a:schemeClr>
        </a:solidFill>
        <a:ln w="6350" cap="flat" cmpd="sng" algn="ctr">
          <a:solidFill>
            <a:schemeClr val="accent1">
              <a:hueOff val="0"/>
              <a:satOff val="0"/>
              <a:lumOff val="0"/>
              <a:alphaOff val="0"/>
            </a:schemeClr>
          </a:solidFill>
          <a:prstDash val="solid"/>
          <a:miter lim="800000"/>
        </a:ln>
        <a:effectLst/>
        <a:sp3d prstMaterial="plastic">
          <a:bevelT w="50800" h="50800"/>
          <a:bevelB w="50800" h="50800"/>
        </a:sp3d>
      </dsp:spPr>
      <dsp:style>
        <a:lnRef idx="1">
          <a:scrgbClr r="0" g="0" b="0"/>
        </a:lnRef>
        <a:fillRef idx="1">
          <a:scrgbClr r="0" g="0" b="0"/>
        </a:fillRef>
        <a:effectRef idx="2">
          <a:scrgbClr r="0" g="0" b="0"/>
        </a:effectRef>
        <a:fontRef idx="minor">
          <a:schemeClr val="lt1"/>
        </a:fontRef>
      </dsp:style>
    </dsp:sp>
    <dsp:sp modelId="{11285D82-3BA4-4016-BB25-B5E626DA7474}">
      <dsp:nvSpPr>
        <dsp:cNvPr id="0" name=""/>
        <dsp:cNvSpPr/>
      </dsp:nvSpPr>
      <dsp:spPr>
        <a:xfrm>
          <a:off x="864095" y="1111252"/>
          <a:ext cx="342859" cy="342859"/>
        </a:xfrm>
        <a:prstGeom prst="rect">
          <a:avLst/>
        </a:prstGeom>
        <a:solidFill>
          <a:schemeClr val="bg1"/>
        </a:solidFill>
        <a:ln w="6350" cap="flat" cmpd="sng" algn="ctr">
          <a:solidFill>
            <a:schemeClr val="accent1">
              <a:hueOff val="0"/>
              <a:satOff val="0"/>
              <a:lumOff val="0"/>
              <a:alphaOff val="0"/>
            </a:schemeClr>
          </a:solidFill>
          <a:prstDash val="solid"/>
          <a:miter lim="800000"/>
        </a:ln>
        <a:effectLst/>
        <a:sp3d z="50080" prstMaterial="plastic">
          <a:bevelT w="25400" h="25400"/>
          <a:bevelB w="25400" h="25400"/>
        </a:sp3d>
      </dsp:spPr>
      <dsp:style>
        <a:lnRef idx="1">
          <a:scrgbClr r="0" g="0" b="0"/>
        </a:lnRef>
        <a:fillRef idx="1">
          <a:scrgbClr r="0" g="0" b="0"/>
        </a:fillRef>
        <a:effectRef idx="2">
          <a:scrgbClr r="0" g="0" b="0"/>
        </a:effectRef>
        <a:fontRef idx="minor"/>
      </dsp:style>
    </dsp:sp>
    <dsp:sp modelId="{A7196D0C-EF8E-4BD0-9A9C-83986B5B39D9}">
      <dsp:nvSpPr>
        <dsp:cNvPr id="0" name=""/>
        <dsp:cNvSpPr/>
      </dsp:nvSpPr>
      <dsp:spPr>
        <a:xfrm>
          <a:off x="720061" y="52888"/>
          <a:ext cx="4667065" cy="986354"/>
        </a:xfrm>
        <a:prstGeom prst="rect">
          <a:avLst/>
        </a:prstGeom>
        <a:solidFill>
          <a:schemeClr val="accent1">
            <a:lumMod val="50000"/>
            <a:alpha val="0"/>
          </a:schemeClr>
        </a:solidFill>
        <a:ln>
          <a:noFill/>
        </a:ln>
        <a:effectLst/>
        <a:scene3d>
          <a:camera prst="perspectiveRelaxedModerately" fov="0" zoom="92000"/>
          <a:lightRig rig="balanced" dir="t">
            <a:rot lat="0" lon="0" rev="12700000"/>
          </a:lightRig>
        </a:scene3d>
      </dsp:spPr>
      <dsp:style>
        <a:lnRef idx="0">
          <a:scrgbClr r="0" g="0" b="0"/>
        </a:lnRef>
        <a:fillRef idx="1">
          <a:scrgbClr r="0" g="0" b="0"/>
        </a:fillRef>
        <a:effectRef idx="0">
          <a:scrgbClr r="0" g="0" b="0"/>
        </a:effectRef>
        <a:fontRef idx="minor"/>
      </dsp:style>
      <dsp:txBody>
        <a:bodyPr spcFirstLastPara="0" vert="horz" wrap="square" lIns="68580" tIns="45720" rIns="68580" bIns="45720" numCol="1" spcCol="1270" anchor="ctr" anchorCtr="0">
          <a:noAutofit/>
        </a:bodyPr>
        <a:lstStyle/>
        <a:p>
          <a:pPr lvl="0" algn="l" defTabSz="1600200">
            <a:lnSpc>
              <a:spcPct val="90000"/>
            </a:lnSpc>
            <a:spcBef>
              <a:spcPct val="0"/>
            </a:spcBef>
            <a:spcAft>
              <a:spcPct val="35000"/>
            </a:spcAft>
          </a:pPr>
          <a:r>
            <a:rPr lang="tr-TR" sz="3600" kern="1200" dirty="0" smtClean="0">
              <a:solidFill>
                <a:schemeClr val="tx1"/>
              </a:solidFill>
              <a:latin typeface="+mj-lt"/>
            </a:rPr>
            <a:t>KEP Hizmet Tarifesi</a:t>
          </a:r>
          <a:endParaRPr lang="tr-TR" sz="3600" kern="1200" dirty="0">
            <a:solidFill>
              <a:schemeClr val="tx1"/>
            </a:solidFill>
            <a:latin typeface="+mj-lt"/>
          </a:endParaRPr>
        </a:p>
      </dsp:txBody>
      <dsp:txXfrm>
        <a:off x="720061" y="52888"/>
        <a:ext cx="4667065" cy="986354"/>
      </dsp:txXfrm>
    </dsp:sp>
    <dsp:sp modelId="{5F4C5602-BDF3-4A83-9AF8-C0C27816DEA0}">
      <dsp:nvSpPr>
        <dsp:cNvPr id="0" name=""/>
        <dsp:cNvSpPr/>
      </dsp:nvSpPr>
      <dsp:spPr>
        <a:xfrm>
          <a:off x="762811" y="1991756"/>
          <a:ext cx="342851" cy="342851"/>
        </a:xfrm>
        <a:prstGeom prst="rect">
          <a:avLst/>
        </a:prstGeom>
        <a:solidFill>
          <a:srgbClr val="C00000"/>
        </a:solidFill>
        <a:ln w="6350" cap="flat" cmpd="sng" algn="ctr">
          <a:solidFill>
            <a:schemeClr val="accent1">
              <a:hueOff val="0"/>
              <a:satOff val="0"/>
              <a:lumOff val="0"/>
              <a:alphaOff val="0"/>
            </a:schemeClr>
          </a:solidFill>
          <a:prstDash val="solid"/>
          <a:miter lim="800000"/>
        </a:ln>
        <a:effectLst/>
        <a:sp3d z="152400" prstMaterial="plastic">
          <a:bevelT w="25400" h="25400"/>
          <a:bevelB w="25400" h="25400"/>
        </a:sp3d>
      </dsp:spPr>
      <dsp:style>
        <a:lnRef idx="1">
          <a:scrgbClr r="0" g="0" b="0"/>
        </a:lnRef>
        <a:fillRef idx="1">
          <a:scrgbClr r="0" g="0" b="0"/>
        </a:fillRef>
        <a:effectRef idx="2">
          <a:scrgbClr r="0" g="0" b="0"/>
        </a:effectRef>
        <a:fontRef idx="minor"/>
      </dsp:style>
    </dsp:sp>
    <dsp:sp modelId="{09CC4793-750B-43B1-8353-DCF6DD5722C4}">
      <dsp:nvSpPr>
        <dsp:cNvPr id="0" name=""/>
        <dsp:cNvSpPr/>
      </dsp:nvSpPr>
      <dsp:spPr>
        <a:xfrm>
          <a:off x="1089506" y="1763588"/>
          <a:ext cx="4340370" cy="799186"/>
        </a:xfrm>
        <a:prstGeom prst="rect">
          <a:avLst/>
        </a:prstGeom>
        <a:solidFill>
          <a:schemeClr val="lt1">
            <a:alpha val="0"/>
            <a:hueOff val="0"/>
            <a:satOff val="0"/>
            <a:lumOff val="0"/>
            <a:alphaOff val="0"/>
          </a:schemeClr>
        </a:solidFill>
        <a:ln>
          <a:noFill/>
        </a:ln>
        <a:effectLst/>
        <a:scene3d>
          <a:camera prst="perspectiveRelaxedModerately" fov="0" zoom="92000"/>
          <a:lightRig rig="balanced" dir="t">
            <a:rot lat="0" lon="0" rev="12700000"/>
          </a:lightRig>
        </a:scene3d>
      </dsp:spPr>
      <dsp:style>
        <a:lnRef idx="0">
          <a:scrgbClr r="0" g="0" b="0"/>
        </a:lnRef>
        <a:fillRef idx="1">
          <a:scrgbClr r="0" g="0" b="0"/>
        </a:fillRef>
        <a:effectRef idx="0">
          <a:scrgbClr r="0" g="0" b="0"/>
        </a:effectRef>
        <a:fontRef idx="minor"/>
      </dsp:style>
      <dsp:txBody>
        <a:bodyPr spcFirstLastPara="0" vert="horz" wrap="square" lIns="170688" tIns="170688" rIns="170688" bIns="170688" numCol="1" spcCol="1270" anchor="ctr" anchorCtr="0">
          <a:noAutofit/>
        </a:bodyPr>
        <a:lstStyle/>
        <a:p>
          <a:pPr lvl="0" algn="l" defTabSz="1066800">
            <a:lnSpc>
              <a:spcPct val="90000"/>
            </a:lnSpc>
            <a:spcBef>
              <a:spcPct val="0"/>
            </a:spcBef>
            <a:spcAft>
              <a:spcPct val="35000"/>
            </a:spcAft>
          </a:pPr>
          <a:r>
            <a:rPr lang="tr-TR" sz="2400" kern="1200" dirty="0" smtClean="0">
              <a:latin typeface="+mj-lt"/>
            </a:rPr>
            <a:t>KEP İletisi </a:t>
          </a:r>
          <a:r>
            <a:rPr lang="tr-TR" sz="2400" kern="1200" dirty="0" smtClean="0">
              <a:solidFill>
                <a:srgbClr val="00B050"/>
              </a:solidFill>
              <a:latin typeface="+mj-lt"/>
            </a:rPr>
            <a:t>1.5 TL</a:t>
          </a:r>
          <a:endParaRPr lang="tr-TR" sz="2400" kern="1200" dirty="0">
            <a:solidFill>
              <a:srgbClr val="00B050"/>
            </a:solidFill>
            <a:latin typeface="+mj-lt"/>
          </a:endParaRPr>
        </a:p>
      </dsp:txBody>
      <dsp:txXfrm>
        <a:off x="1089506" y="1763588"/>
        <a:ext cx="4340370" cy="799186"/>
      </dsp:txXfrm>
    </dsp:sp>
    <dsp:sp modelId="{8704471B-281B-4A4C-93CA-28276B30C605}">
      <dsp:nvSpPr>
        <dsp:cNvPr id="0" name=""/>
        <dsp:cNvSpPr/>
      </dsp:nvSpPr>
      <dsp:spPr>
        <a:xfrm>
          <a:off x="762811" y="2790942"/>
          <a:ext cx="342851" cy="342851"/>
        </a:xfrm>
        <a:prstGeom prst="rect">
          <a:avLst/>
        </a:prstGeom>
        <a:solidFill>
          <a:srgbClr val="92D050"/>
        </a:solidFill>
        <a:ln w="6350" cap="flat" cmpd="sng" algn="ctr">
          <a:solidFill>
            <a:schemeClr val="accent1">
              <a:hueOff val="0"/>
              <a:satOff val="0"/>
              <a:lumOff val="0"/>
              <a:alphaOff val="0"/>
            </a:schemeClr>
          </a:solidFill>
          <a:prstDash val="solid"/>
          <a:miter lim="800000"/>
        </a:ln>
        <a:effectLst/>
        <a:sp3d z="152400" prstMaterial="plastic">
          <a:bevelT w="25400" h="25400"/>
          <a:bevelB w="25400" h="25400"/>
        </a:sp3d>
      </dsp:spPr>
      <dsp:style>
        <a:lnRef idx="1">
          <a:scrgbClr r="0" g="0" b="0"/>
        </a:lnRef>
        <a:fillRef idx="1">
          <a:scrgbClr r="0" g="0" b="0"/>
        </a:fillRef>
        <a:effectRef idx="2">
          <a:scrgbClr r="0" g="0" b="0"/>
        </a:effectRef>
        <a:fontRef idx="minor"/>
      </dsp:style>
    </dsp:sp>
    <dsp:sp modelId="{42DAE151-6577-4DB6-8B46-AB19A87FEE07}">
      <dsp:nvSpPr>
        <dsp:cNvPr id="0" name=""/>
        <dsp:cNvSpPr/>
      </dsp:nvSpPr>
      <dsp:spPr>
        <a:xfrm>
          <a:off x="1089506" y="2562775"/>
          <a:ext cx="4340370" cy="799186"/>
        </a:xfrm>
        <a:prstGeom prst="rect">
          <a:avLst/>
        </a:prstGeom>
        <a:solidFill>
          <a:schemeClr val="lt1">
            <a:alpha val="0"/>
            <a:hueOff val="0"/>
            <a:satOff val="0"/>
            <a:lumOff val="0"/>
            <a:alphaOff val="0"/>
          </a:schemeClr>
        </a:solidFill>
        <a:ln>
          <a:noFill/>
        </a:ln>
        <a:effectLst/>
        <a:scene3d>
          <a:camera prst="perspectiveRelaxedModerately" fov="0" zoom="92000"/>
          <a:lightRig rig="balanced" dir="t">
            <a:rot lat="0" lon="0" rev="12700000"/>
          </a:lightRig>
        </a:scene3d>
      </dsp:spPr>
      <dsp:style>
        <a:lnRef idx="0">
          <a:scrgbClr r="0" g="0" b="0"/>
        </a:lnRef>
        <a:fillRef idx="1">
          <a:scrgbClr r="0" g="0" b="0"/>
        </a:fillRef>
        <a:effectRef idx="0">
          <a:scrgbClr r="0" g="0" b="0"/>
        </a:effectRef>
        <a:fontRef idx="minor"/>
      </dsp:style>
      <dsp:txBody>
        <a:bodyPr spcFirstLastPara="0" vert="horz" wrap="square" lIns="170688" tIns="170688" rIns="170688" bIns="170688" numCol="1" spcCol="1270" anchor="ctr" anchorCtr="0">
          <a:noAutofit/>
        </a:bodyPr>
        <a:lstStyle/>
        <a:p>
          <a:pPr lvl="0" algn="l" defTabSz="1066800">
            <a:lnSpc>
              <a:spcPct val="90000"/>
            </a:lnSpc>
            <a:spcBef>
              <a:spcPct val="0"/>
            </a:spcBef>
            <a:spcAft>
              <a:spcPct val="35000"/>
            </a:spcAft>
          </a:pPr>
          <a:r>
            <a:rPr lang="tr-TR" sz="2400" kern="1200" smtClean="0">
              <a:latin typeface="+mj-lt"/>
            </a:rPr>
            <a:t>E-Tebligat  </a:t>
          </a:r>
          <a:r>
            <a:rPr lang="tr-TR" sz="2400" kern="1200" smtClean="0">
              <a:solidFill>
                <a:srgbClr val="00B050"/>
              </a:solidFill>
              <a:latin typeface="+mj-lt"/>
            </a:rPr>
            <a:t>4.5 TL</a:t>
          </a:r>
          <a:endParaRPr lang="tr-TR" sz="2400" kern="1200" dirty="0">
            <a:solidFill>
              <a:srgbClr val="00B050"/>
            </a:solidFill>
            <a:latin typeface="+mj-lt"/>
          </a:endParaRPr>
        </a:p>
      </dsp:txBody>
      <dsp:txXfrm>
        <a:off x="1089506" y="2562775"/>
        <a:ext cx="4340370" cy="799186"/>
      </dsp:txXfrm>
    </dsp:sp>
    <dsp:sp modelId="{1B521784-97C4-4E5C-B7B6-5CBB39E61A82}">
      <dsp:nvSpPr>
        <dsp:cNvPr id="0" name=""/>
        <dsp:cNvSpPr/>
      </dsp:nvSpPr>
      <dsp:spPr>
        <a:xfrm>
          <a:off x="762811" y="3590129"/>
          <a:ext cx="342851" cy="342851"/>
        </a:xfrm>
        <a:prstGeom prst="rect">
          <a:avLst/>
        </a:prstGeom>
        <a:solidFill>
          <a:srgbClr val="FFC000"/>
        </a:solidFill>
        <a:ln w="6350" cap="flat" cmpd="sng" algn="ctr">
          <a:solidFill>
            <a:schemeClr val="accent1">
              <a:hueOff val="0"/>
              <a:satOff val="0"/>
              <a:lumOff val="0"/>
              <a:alphaOff val="0"/>
            </a:schemeClr>
          </a:solidFill>
          <a:prstDash val="solid"/>
          <a:miter lim="800000"/>
        </a:ln>
        <a:effectLst/>
        <a:sp3d z="152400" prstMaterial="plastic">
          <a:bevelT w="25400" h="25400"/>
          <a:bevelB w="25400" h="25400"/>
        </a:sp3d>
      </dsp:spPr>
      <dsp:style>
        <a:lnRef idx="1">
          <a:scrgbClr r="0" g="0" b="0"/>
        </a:lnRef>
        <a:fillRef idx="1">
          <a:scrgbClr r="0" g="0" b="0"/>
        </a:fillRef>
        <a:effectRef idx="2">
          <a:scrgbClr r="0" g="0" b="0"/>
        </a:effectRef>
        <a:fontRef idx="minor"/>
      </dsp:style>
    </dsp:sp>
    <dsp:sp modelId="{2FE83966-E5B9-4B35-BF1E-35BEC10C5FA1}">
      <dsp:nvSpPr>
        <dsp:cNvPr id="0" name=""/>
        <dsp:cNvSpPr/>
      </dsp:nvSpPr>
      <dsp:spPr>
        <a:xfrm>
          <a:off x="1089506" y="3361961"/>
          <a:ext cx="4340370" cy="799186"/>
        </a:xfrm>
        <a:prstGeom prst="rect">
          <a:avLst/>
        </a:prstGeom>
        <a:solidFill>
          <a:schemeClr val="lt1">
            <a:alpha val="0"/>
            <a:hueOff val="0"/>
            <a:satOff val="0"/>
            <a:lumOff val="0"/>
            <a:alphaOff val="0"/>
          </a:schemeClr>
        </a:solidFill>
        <a:ln>
          <a:noFill/>
        </a:ln>
        <a:effectLst/>
        <a:scene3d>
          <a:camera prst="perspectiveRelaxedModerately" fov="0" zoom="92000"/>
          <a:lightRig rig="balanced" dir="t">
            <a:rot lat="0" lon="0" rev="12700000"/>
          </a:lightRig>
        </a:scene3d>
      </dsp:spPr>
      <dsp:style>
        <a:lnRef idx="0">
          <a:scrgbClr r="0" g="0" b="0"/>
        </a:lnRef>
        <a:fillRef idx="1">
          <a:scrgbClr r="0" g="0" b="0"/>
        </a:fillRef>
        <a:effectRef idx="0">
          <a:scrgbClr r="0" g="0" b="0"/>
        </a:effectRef>
        <a:fontRef idx="minor"/>
      </dsp:style>
      <dsp:txBody>
        <a:bodyPr spcFirstLastPara="0" vert="horz" wrap="square" lIns="170688" tIns="170688" rIns="170688" bIns="170688" numCol="1" spcCol="1270" anchor="ctr" anchorCtr="0">
          <a:noAutofit/>
        </a:bodyPr>
        <a:lstStyle/>
        <a:p>
          <a:pPr lvl="0" algn="l" defTabSz="1066800">
            <a:lnSpc>
              <a:spcPct val="90000"/>
            </a:lnSpc>
            <a:spcBef>
              <a:spcPct val="0"/>
            </a:spcBef>
            <a:spcAft>
              <a:spcPct val="35000"/>
            </a:spcAft>
          </a:pPr>
          <a:r>
            <a:rPr lang="tr-TR" sz="2400" kern="1200" smtClean="0">
              <a:latin typeface="+mj-lt"/>
            </a:rPr>
            <a:t>E-Yazışma </a:t>
          </a:r>
          <a:r>
            <a:rPr lang="tr-TR" sz="2400" kern="1200" smtClean="0">
              <a:solidFill>
                <a:srgbClr val="00B050"/>
              </a:solidFill>
              <a:latin typeface="+mj-lt"/>
            </a:rPr>
            <a:t>0.35 KRŞ.</a:t>
          </a:r>
          <a:endParaRPr lang="tr-TR" sz="2400" kern="1200" dirty="0">
            <a:solidFill>
              <a:srgbClr val="00B050"/>
            </a:solidFill>
            <a:latin typeface="+mj-lt"/>
          </a:endParaRPr>
        </a:p>
      </dsp:txBody>
      <dsp:txXfrm>
        <a:off x="1089506" y="3361961"/>
        <a:ext cx="4340370" cy="799186"/>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2528997-45C8-42FC-8A59-F57DF8F52E57}">
      <dsp:nvSpPr>
        <dsp:cNvPr id="0" name=""/>
        <dsp:cNvSpPr/>
      </dsp:nvSpPr>
      <dsp:spPr>
        <a:xfrm>
          <a:off x="510467" y="956292"/>
          <a:ext cx="4667065" cy="549066"/>
        </a:xfrm>
        <a:prstGeom prst="rect">
          <a:avLst/>
        </a:prstGeom>
        <a:solidFill>
          <a:schemeClr val="accent1">
            <a:lumMod val="50000"/>
          </a:schemeClr>
        </a:solidFill>
        <a:ln w="6350" cap="flat" cmpd="sng" algn="ctr">
          <a:solidFill>
            <a:schemeClr val="accent1">
              <a:hueOff val="0"/>
              <a:satOff val="0"/>
              <a:lumOff val="0"/>
              <a:alphaOff val="0"/>
            </a:schemeClr>
          </a:solidFill>
          <a:prstDash val="solid"/>
          <a:miter lim="800000"/>
        </a:ln>
        <a:effectLst/>
        <a:sp3d prstMaterial="plastic">
          <a:bevelT w="50800" h="50800"/>
          <a:bevelB w="50800" h="50800"/>
        </a:sp3d>
      </dsp:spPr>
      <dsp:style>
        <a:lnRef idx="1">
          <a:scrgbClr r="0" g="0" b="0"/>
        </a:lnRef>
        <a:fillRef idx="1">
          <a:scrgbClr r="0" g="0" b="0"/>
        </a:fillRef>
        <a:effectRef idx="2">
          <a:scrgbClr r="0" g="0" b="0"/>
        </a:effectRef>
        <a:fontRef idx="minor">
          <a:schemeClr val="lt1"/>
        </a:fontRef>
      </dsp:style>
    </dsp:sp>
    <dsp:sp modelId="{11285D82-3BA4-4016-BB25-B5E626DA7474}">
      <dsp:nvSpPr>
        <dsp:cNvPr id="0" name=""/>
        <dsp:cNvSpPr/>
      </dsp:nvSpPr>
      <dsp:spPr>
        <a:xfrm>
          <a:off x="611751" y="1111252"/>
          <a:ext cx="342859" cy="342859"/>
        </a:xfrm>
        <a:prstGeom prst="rect">
          <a:avLst/>
        </a:prstGeom>
        <a:solidFill>
          <a:schemeClr val="bg1"/>
        </a:solidFill>
        <a:ln w="6350" cap="flat" cmpd="sng" algn="ctr">
          <a:solidFill>
            <a:schemeClr val="accent1">
              <a:hueOff val="0"/>
              <a:satOff val="0"/>
              <a:lumOff val="0"/>
              <a:alphaOff val="0"/>
            </a:schemeClr>
          </a:solidFill>
          <a:prstDash val="solid"/>
          <a:miter lim="800000"/>
        </a:ln>
        <a:effectLst/>
        <a:sp3d z="50080" prstMaterial="plastic">
          <a:bevelT w="25400" h="25400"/>
          <a:bevelB w="25400" h="25400"/>
        </a:sp3d>
      </dsp:spPr>
      <dsp:style>
        <a:lnRef idx="1">
          <a:scrgbClr r="0" g="0" b="0"/>
        </a:lnRef>
        <a:fillRef idx="1">
          <a:scrgbClr r="0" g="0" b="0"/>
        </a:fillRef>
        <a:effectRef idx="2">
          <a:scrgbClr r="0" g="0" b="0"/>
        </a:effectRef>
        <a:fontRef idx="minor"/>
      </dsp:style>
    </dsp:sp>
    <dsp:sp modelId="{A7196D0C-EF8E-4BD0-9A9C-83986B5B39D9}">
      <dsp:nvSpPr>
        <dsp:cNvPr id="0" name=""/>
        <dsp:cNvSpPr/>
      </dsp:nvSpPr>
      <dsp:spPr>
        <a:xfrm>
          <a:off x="510467" y="0"/>
          <a:ext cx="4667065" cy="986354"/>
        </a:xfrm>
        <a:prstGeom prst="rect">
          <a:avLst/>
        </a:prstGeom>
        <a:noFill/>
        <a:ln>
          <a:noFill/>
        </a:ln>
        <a:effectLst/>
        <a:scene3d>
          <a:camera prst="perspectiveRelaxedModerately" fov="0" zoom="92000">
            <a:rot lat="19800000" lon="0" rev="0"/>
          </a:camera>
          <a:lightRig rig="balanced" dir="t">
            <a:rot lat="0" lon="0" rev="12700000"/>
          </a:lightRig>
        </a:scene3d>
      </dsp:spPr>
      <dsp:style>
        <a:lnRef idx="0">
          <a:scrgbClr r="0" g="0" b="0"/>
        </a:lnRef>
        <a:fillRef idx="1">
          <a:scrgbClr r="0" g="0" b="0"/>
        </a:fillRef>
        <a:effectRef idx="0">
          <a:scrgbClr r="0" g="0" b="0"/>
        </a:effectRef>
        <a:fontRef idx="minor"/>
      </dsp:style>
      <dsp:txBody>
        <a:bodyPr spcFirstLastPara="0" vert="horz" wrap="square" lIns="68580" tIns="45720" rIns="68580" bIns="45720" numCol="1" spcCol="1270" anchor="ctr" anchorCtr="0">
          <a:noAutofit/>
        </a:bodyPr>
        <a:lstStyle/>
        <a:p>
          <a:pPr lvl="0" algn="l" defTabSz="1600200">
            <a:lnSpc>
              <a:spcPct val="90000"/>
            </a:lnSpc>
            <a:spcBef>
              <a:spcPct val="0"/>
            </a:spcBef>
            <a:spcAft>
              <a:spcPct val="35000"/>
            </a:spcAft>
          </a:pPr>
          <a:r>
            <a:rPr lang="tr-TR" sz="3600" kern="1200" dirty="0" smtClean="0">
              <a:solidFill>
                <a:schemeClr val="tx1"/>
              </a:solidFill>
              <a:latin typeface="+mj-lt"/>
            </a:rPr>
            <a:t>Posta Hizmet Tarifesi</a:t>
          </a:r>
          <a:endParaRPr lang="tr-TR" sz="3600" kern="1200" dirty="0">
            <a:solidFill>
              <a:schemeClr val="tx1"/>
            </a:solidFill>
            <a:latin typeface="+mj-lt"/>
          </a:endParaRPr>
        </a:p>
      </dsp:txBody>
      <dsp:txXfrm>
        <a:off x="510467" y="0"/>
        <a:ext cx="4667065" cy="986354"/>
      </dsp:txXfrm>
    </dsp:sp>
    <dsp:sp modelId="{5F4C5602-BDF3-4A83-9AF8-C0C27816DEA0}">
      <dsp:nvSpPr>
        <dsp:cNvPr id="0" name=""/>
        <dsp:cNvSpPr/>
      </dsp:nvSpPr>
      <dsp:spPr>
        <a:xfrm>
          <a:off x="510467" y="1991756"/>
          <a:ext cx="342851" cy="342851"/>
        </a:xfrm>
        <a:prstGeom prst="rect">
          <a:avLst/>
        </a:prstGeom>
        <a:solidFill>
          <a:srgbClr val="C00000"/>
        </a:solidFill>
        <a:ln w="6350" cap="flat" cmpd="sng" algn="ctr">
          <a:solidFill>
            <a:schemeClr val="accent1">
              <a:hueOff val="0"/>
              <a:satOff val="0"/>
              <a:lumOff val="0"/>
              <a:alphaOff val="0"/>
            </a:schemeClr>
          </a:solidFill>
          <a:prstDash val="solid"/>
          <a:miter lim="800000"/>
        </a:ln>
        <a:effectLst/>
        <a:sp3d z="152400" prstMaterial="plastic">
          <a:bevelT w="25400" h="25400"/>
          <a:bevelB w="25400" h="25400"/>
        </a:sp3d>
      </dsp:spPr>
      <dsp:style>
        <a:lnRef idx="1">
          <a:scrgbClr r="0" g="0" b="0"/>
        </a:lnRef>
        <a:fillRef idx="1">
          <a:scrgbClr r="0" g="0" b="0"/>
        </a:fillRef>
        <a:effectRef idx="2">
          <a:scrgbClr r="0" g="0" b="0"/>
        </a:effectRef>
        <a:fontRef idx="minor"/>
      </dsp:style>
    </dsp:sp>
    <dsp:sp modelId="{09CC4793-750B-43B1-8353-DCF6DD5722C4}">
      <dsp:nvSpPr>
        <dsp:cNvPr id="0" name=""/>
        <dsp:cNvSpPr/>
      </dsp:nvSpPr>
      <dsp:spPr>
        <a:xfrm>
          <a:off x="837162" y="1763588"/>
          <a:ext cx="4340370" cy="799186"/>
        </a:xfrm>
        <a:prstGeom prst="rect">
          <a:avLst/>
        </a:prstGeom>
        <a:solidFill>
          <a:schemeClr val="lt1">
            <a:alpha val="0"/>
            <a:hueOff val="0"/>
            <a:satOff val="0"/>
            <a:lumOff val="0"/>
            <a:alphaOff val="0"/>
          </a:schemeClr>
        </a:solidFill>
        <a:ln>
          <a:noFill/>
        </a:ln>
        <a:effectLst/>
        <a:scene3d>
          <a:camera prst="perspectiveRelaxedModerately" fov="0" zoom="92000">
            <a:rot lat="19800000" lon="0" rev="0"/>
          </a:camera>
          <a:lightRig rig="balanced" dir="t">
            <a:rot lat="0" lon="0" rev="12700000"/>
          </a:lightRig>
        </a:scene3d>
      </dsp:spPr>
      <dsp:style>
        <a:lnRef idx="0">
          <a:scrgbClr r="0" g="0" b="0"/>
        </a:lnRef>
        <a:fillRef idx="1">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l" defTabSz="889000">
            <a:lnSpc>
              <a:spcPct val="90000"/>
            </a:lnSpc>
            <a:spcBef>
              <a:spcPct val="0"/>
            </a:spcBef>
            <a:spcAft>
              <a:spcPct val="35000"/>
            </a:spcAft>
          </a:pPr>
          <a:r>
            <a:rPr lang="tr-TR" sz="2000" kern="1200" dirty="0" smtClean="0">
              <a:solidFill>
                <a:schemeClr val="tx1"/>
              </a:solidFill>
              <a:latin typeface="+mj-lt"/>
            </a:rPr>
            <a:t> İade</a:t>
          </a:r>
          <a:r>
            <a:rPr lang="tr-TR" sz="2000" kern="1200" baseline="0" dirty="0" smtClean="0">
              <a:solidFill>
                <a:schemeClr val="tx1"/>
              </a:solidFill>
              <a:latin typeface="+mj-lt"/>
            </a:rPr>
            <a:t> </a:t>
          </a:r>
          <a:r>
            <a:rPr lang="tr-TR" sz="2000" kern="1200" baseline="0" dirty="0" smtClean="0">
              <a:solidFill>
                <a:schemeClr val="tx1"/>
              </a:solidFill>
              <a:latin typeface="+mj-lt"/>
            </a:rPr>
            <a:t>Taahhütlü Mektup </a:t>
          </a:r>
          <a:r>
            <a:rPr lang="tr-TR" sz="2000" kern="1200" baseline="0" dirty="0" smtClean="0">
              <a:solidFill>
                <a:srgbClr val="C00000"/>
              </a:solidFill>
              <a:latin typeface="+mj-lt"/>
            </a:rPr>
            <a:t>5.90 TL</a:t>
          </a:r>
          <a:endParaRPr lang="tr-TR" sz="2000" kern="1200" dirty="0">
            <a:solidFill>
              <a:srgbClr val="C00000"/>
            </a:solidFill>
            <a:latin typeface="+mj-lt"/>
          </a:endParaRPr>
        </a:p>
      </dsp:txBody>
      <dsp:txXfrm>
        <a:off x="837162" y="1763588"/>
        <a:ext cx="4340370" cy="799186"/>
      </dsp:txXfrm>
    </dsp:sp>
    <dsp:sp modelId="{8704471B-281B-4A4C-93CA-28276B30C605}">
      <dsp:nvSpPr>
        <dsp:cNvPr id="0" name=""/>
        <dsp:cNvSpPr/>
      </dsp:nvSpPr>
      <dsp:spPr>
        <a:xfrm>
          <a:off x="510467" y="2818689"/>
          <a:ext cx="342851" cy="342851"/>
        </a:xfrm>
        <a:prstGeom prst="rect">
          <a:avLst/>
        </a:prstGeom>
        <a:solidFill>
          <a:srgbClr val="92D050"/>
        </a:solidFill>
        <a:ln w="6350" cap="flat" cmpd="sng" algn="ctr">
          <a:solidFill>
            <a:schemeClr val="accent1">
              <a:hueOff val="0"/>
              <a:satOff val="0"/>
              <a:lumOff val="0"/>
              <a:alphaOff val="0"/>
            </a:schemeClr>
          </a:solidFill>
          <a:prstDash val="solid"/>
          <a:miter lim="800000"/>
        </a:ln>
        <a:effectLst/>
        <a:sp3d z="152400" prstMaterial="plastic">
          <a:bevelT w="25400" h="25400"/>
          <a:bevelB w="25400" h="25400"/>
        </a:sp3d>
      </dsp:spPr>
      <dsp:style>
        <a:lnRef idx="1">
          <a:scrgbClr r="0" g="0" b="0"/>
        </a:lnRef>
        <a:fillRef idx="1">
          <a:scrgbClr r="0" g="0" b="0"/>
        </a:fillRef>
        <a:effectRef idx="2">
          <a:scrgbClr r="0" g="0" b="0"/>
        </a:effectRef>
        <a:fontRef idx="minor"/>
      </dsp:style>
    </dsp:sp>
    <dsp:sp modelId="{42DAE151-6577-4DB6-8B46-AB19A87FEE07}">
      <dsp:nvSpPr>
        <dsp:cNvPr id="0" name=""/>
        <dsp:cNvSpPr/>
      </dsp:nvSpPr>
      <dsp:spPr>
        <a:xfrm>
          <a:off x="755780" y="2623417"/>
          <a:ext cx="4340370" cy="799186"/>
        </a:xfrm>
        <a:prstGeom prst="rect">
          <a:avLst/>
        </a:prstGeom>
        <a:solidFill>
          <a:schemeClr val="lt1">
            <a:alpha val="0"/>
            <a:hueOff val="0"/>
            <a:satOff val="0"/>
            <a:lumOff val="0"/>
            <a:alphaOff val="0"/>
          </a:schemeClr>
        </a:solidFill>
        <a:ln>
          <a:noFill/>
        </a:ln>
        <a:effectLst/>
        <a:scene3d>
          <a:camera prst="perspectiveRelaxedModerately" fov="0" zoom="92000">
            <a:rot lat="19800000" lon="0" rev="0"/>
          </a:camera>
          <a:lightRig rig="balanced" dir="t">
            <a:rot lat="0" lon="0" rev="12700000"/>
          </a:lightRig>
        </a:scene3d>
      </dsp:spPr>
      <dsp:style>
        <a:lnRef idx="0">
          <a:scrgbClr r="0" g="0" b="0"/>
        </a:lnRef>
        <a:fillRef idx="1">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l" defTabSz="889000">
            <a:lnSpc>
              <a:spcPct val="90000"/>
            </a:lnSpc>
            <a:spcBef>
              <a:spcPct val="0"/>
            </a:spcBef>
            <a:spcAft>
              <a:spcPct val="35000"/>
            </a:spcAft>
          </a:pPr>
          <a:r>
            <a:rPr lang="tr-TR" sz="2000" kern="1200" dirty="0" smtClean="0">
              <a:solidFill>
                <a:schemeClr val="tx1"/>
              </a:solidFill>
              <a:latin typeface="+mj-lt"/>
            </a:rPr>
            <a:t>  Tebligat  </a:t>
          </a:r>
          <a:r>
            <a:rPr lang="tr-TR" sz="2000" kern="1200" dirty="0" smtClean="0">
              <a:solidFill>
                <a:srgbClr val="C00000"/>
              </a:solidFill>
              <a:latin typeface="+mj-lt"/>
            </a:rPr>
            <a:t>11 TL</a:t>
          </a:r>
          <a:endParaRPr lang="tr-TR" sz="2000" kern="1200" dirty="0">
            <a:solidFill>
              <a:srgbClr val="C00000"/>
            </a:solidFill>
            <a:latin typeface="+mj-lt"/>
          </a:endParaRPr>
        </a:p>
      </dsp:txBody>
      <dsp:txXfrm>
        <a:off x="755780" y="2623417"/>
        <a:ext cx="4340370" cy="799186"/>
      </dsp:txXfrm>
    </dsp:sp>
    <dsp:sp modelId="{36089FD9-112A-4174-99D5-078A3B1590E1}">
      <dsp:nvSpPr>
        <dsp:cNvPr id="0" name=""/>
        <dsp:cNvSpPr/>
      </dsp:nvSpPr>
      <dsp:spPr>
        <a:xfrm>
          <a:off x="510467" y="3590129"/>
          <a:ext cx="342851" cy="342851"/>
        </a:xfrm>
        <a:prstGeom prst="rect">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a:sp3d z="152400" prstMaterial="plastic">
          <a:bevelT w="25400" h="25400"/>
          <a:bevelB w="25400" h="25400"/>
        </a:sp3d>
      </dsp:spPr>
      <dsp:style>
        <a:lnRef idx="1">
          <a:scrgbClr r="0" g="0" b="0"/>
        </a:lnRef>
        <a:fillRef idx="1">
          <a:scrgbClr r="0" g="0" b="0"/>
        </a:fillRef>
        <a:effectRef idx="2">
          <a:scrgbClr r="0" g="0" b="0"/>
        </a:effectRef>
        <a:fontRef idx="minor"/>
      </dsp:style>
    </dsp:sp>
    <dsp:sp modelId="{EE6A5CA6-8E49-41BF-BF22-A8E94370AA4D}">
      <dsp:nvSpPr>
        <dsp:cNvPr id="0" name=""/>
        <dsp:cNvSpPr/>
      </dsp:nvSpPr>
      <dsp:spPr>
        <a:xfrm>
          <a:off x="837162" y="3361961"/>
          <a:ext cx="4340370" cy="799186"/>
        </a:xfrm>
        <a:prstGeom prst="rect">
          <a:avLst/>
        </a:prstGeom>
        <a:solidFill>
          <a:schemeClr val="lt1">
            <a:alpha val="0"/>
            <a:hueOff val="0"/>
            <a:satOff val="0"/>
            <a:lumOff val="0"/>
            <a:alphaOff val="0"/>
          </a:schemeClr>
        </a:solidFill>
        <a:ln>
          <a:noFill/>
        </a:ln>
        <a:effectLst/>
        <a:scene3d>
          <a:camera prst="perspectiveRelaxedModerately" fov="0" zoom="92000">
            <a:rot lat="19800000" lon="0" rev="0"/>
          </a:camera>
          <a:lightRig rig="balanced" dir="t">
            <a:rot lat="0" lon="0" rev="12700000"/>
          </a:lightRig>
        </a:scene3d>
      </dsp:spPr>
      <dsp:style>
        <a:lnRef idx="0">
          <a:scrgbClr r="0" g="0" b="0"/>
        </a:lnRef>
        <a:fillRef idx="1">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l" defTabSz="889000">
            <a:lnSpc>
              <a:spcPct val="90000"/>
            </a:lnSpc>
            <a:spcBef>
              <a:spcPct val="0"/>
            </a:spcBef>
            <a:spcAft>
              <a:spcPct val="35000"/>
            </a:spcAft>
          </a:pPr>
          <a:r>
            <a:rPr lang="tr-TR" sz="2000" kern="1200" baseline="0" dirty="0" smtClean="0">
              <a:solidFill>
                <a:schemeClr val="tx1"/>
              </a:solidFill>
              <a:latin typeface="+mj-lt"/>
            </a:rPr>
            <a:t> </a:t>
          </a:r>
          <a:r>
            <a:rPr lang="tr-TR" sz="2000" kern="1200" baseline="0" dirty="0" smtClean="0">
              <a:solidFill>
                <a:schemeClr val="tx1"/>
              </a:solidFill>
              <a:latin typeface="+mj-lt"/>
            </a:rPr>
            <a:t>Mektup </a:t>
          </a:r>
          <a:r>
            <a:rPr lang="tr-TR" sz="2000" kern="1200" baseline="0" dirty="0" smtClean="0">
              <a:solidFill>
                <a:srgbClr val="C00000"/>
              </a:solidFill>
              <a:latin typeface="+mj-lt"/>
            </a:rPr>
            <a:t>1.60 </a:t>
          </a:r>
          <a:r>
            <a:rPr lang="tr-TR" sz="2000" kern="1200" baseline="0" dirty="0" smtClean="0">
              <a:solidFill>
                <a:srgbClr val="C00000"/>
              </a:solidFill>
              <a:latin typeface="+mj-lt"/>
            </a:rPr>
            <a:t>TL</a:t>
          </a:r>
          <a:endParaRPr lang="tr-TR" sz="2000" kern="1200" dirty="0">
            <a:solidFill>
              <a:srgbClr val="C00000"/>
            </a:solidFill>
            <a:latin typeface="+mj-lt"/>
          </a:endParaRPr>
        </a:p>
      </dsp:txBody>
      <dsp:txXfrm>
        <a:off x="837162" y="3361961"/>
        <a:ext cx="4340370" cy="799186"/>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9/3/layout/SubStepProcess">
  <dgm:title val=""/>
  <dgm:desc val=""/>
  <dgm:catLst>
    <dgm:cat type="process" pri="12250"/>
  </dgm:catLst>
  <dgm:sampData>
    <dgm:dataModel>
      <dgm:ptLst>
        <dgm:pt modelId="0" type="doc"/>
        <dgm:pt modelId="1">
          <dgm:prSet phldr="1"/>
        </dgm:pt>
        <dgm:pt modelId="11">
          <dgm:prSet phldr="1"/>
        </dgm:pt>
        <dgm:pt modelId="12">
          <dgm:prSet phldr="1"/>
        </dgm:pt>
        <dgm:pt modelId="2">
          <dgm:prSet phldr="1"/>
        </dgm:pt>
        <dgm:pt modelId="3">
          <dgm:prSet phldr="1"/>
        </dgm:pt>
      </dgm:ptLst>
      <dgm:cxnLst>
        <dgm:cxn modelId="6" srcId="0" destId="1" srcOrd="0" destOrd="0"/>
        <dgm:cxn modelId="61" srcId="1" destId="11" srcOrd="0" destOrd="0"/>
        <dgm:cxn modelId="62" srcId="1" destId="12" srcOrd="1" destOrd="0"/>
        <dgm:cxn modelId="7" srcId="0" destId="2" srcOrd="0" destOrd="0"/>
        <dgm:cxn modelId="8" srcId="0" destId="3" srcOrd="0" destOrd="0"/>
      </dgm:cxnLst>
      <dgm:bg/>
      <dgm:whole/>
    </dgm:dataModel>
  </dgm:sampData>
  <dgm:styleData>
    <dgm:dataModel>
      <dgm:ptLst>
        <dgm:pt modelId="0" type="doc"/>
        <dgm:pt modelId="1">
          <dgm:prSet phldr="1"/>
        </dgm:pt>
        <dgm:pt modelId="11">
          <dgm:prSet phldr="1"/>
        </dgm:pt>
        <dgm:pt modelId="12">
          <dgm:prSet phldr="1"/>
        </dgm:pt>
        <dgm:pt modelId="2">
          <dgm:prSet phldr="1"/>
        </dgm:pt>
      </dgm:ptLst>
      <dgm:cxnLst>
        <dgm:cxn modelId="4" srcId="0" destId="1" srcOrd="0" destOrd="0"/>
        <dgm:cxn modelId="41" srcId="1" destId="11" srcOrd="0" destOrd="0"/>
        <dgm:cxn modelId="42" srcId="1" destId="12" srcOrd="1" destOrd="0"/>
        <dgm:cxn modelId="5" srcId="0" destId="2" srcOrd="0" destOrd="0"/>
      </dgm:cxnLst>
      <dgm:bg/>
      <dgm:whole/>
    </dgm:dataModel>
  </dgm:styleData>
  <dgm:clrData>
    <dgm:dataModel>
      <dgm:ptLst>
        <dgm:pt modelId="0" type="doc"/>
        <dgm:pt modelId="1">
          <dgm:prSet phldr="1"/>
        </dgm:pt>
        <dgm:pt modelId="11">
          <dgm:prSet phldr="1"/>
        </dgm:pt>
        <dgm:pt modelId="12">
          <dgm:prSet phldr="1"/>
        </dgm:pt>
        <dgm:pt modelId="2">
          <dgm:prSet phldr="1"/>
        </dgm:pt>
        <dgm:pt modelId="3">
          <dgm:prSet phldr="1"/>
        </dgm:pt>
        <dgm:pt modelId="4">
          <dgm:prSet phldr="1"/>
        </dgm:pt>
      </dgm:ptLst>
      <dgm:cxnLst>
        <dgm:cxn modelId="8" srcId="0" destId="1" srcOrd="0" destOrd="0"/>
        <dgm:cxn modelId="81" srcId="1" destId="11" srcOrd="0" destOrd="0"/>
        <dgm:cxn modelId="82" srcId="1" destId="12" srcOrd="1" destOrd="0"/>
        <dgm:cxn modelId="9" srcId="0" destId="2" srcOrd="0" destOrd="0"/>
        <dgm:cxn modelId="10" srcId="0" destId="3" srcOrd="0" destOrd="0"/>
        <dgm:cxn modelId="11" srcId="0" destId="4" srcOrd="0" destOrd="0"/>
      </dgm:cxnLst>
      <dgm:bg/>
      <dgm:whole/>
    </dgm:dataModel>
  </dgm:clrData>
  <dgm:layoutNode name="Name0">
    <dgm:varLst>
      <dgm:chMax val="7"/>
      <dgm:dir/>
      <dgm:animOne val="branch"/>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parTx1" refType="w"/>
      <dgm:constr type="w" for="ch" forName="chLin1" refType="w" refFor="ch" refForName="parTx1" fact="1.38"/>
      <dgm:constr type="h" for="ch" forName="chLin1" refType="h"/>
      <dgm:constr type="w" for="ch" forName="spPre1" refType="w" fact="0.27"/>
      <dgm:constr type="w" for="ch" forName="spPost1" refType="w" fact="0.27"/>
      <dgm:constr type="h" for="ch" forName="spPre1" refType="h"/>
      <dgm:constr type="h" for="ch" forName="spPost1" refType="h"/>
      <dgm:constr type="primFontSz" for="ch" forName="parTx1" val="65"/>
      <dgm:constr type="primFontSz" for="des" forName="desTx1" refType="primFontSz" refFor="ch" refForName="parTx1" fact="0.78"/>
      <dgm:constr type="primFontSz" for="des" forName="desTx1" op="equ"/>
      <dgm:constr type="w" for="ch" forName="parTx2" refType="w"/>
      <dgm:constr type="w" for="ch" forName="chLin2" refType="w" refFor="ch" refForName="parTx2" fact="1.38"/>
      <dgm:constr type="h" for="ch" forName="chLin2" refType="h"/>
      <dgm:constr type="w" for="ch" forName="spPre2" refType="w" fact="0.54"/>
      <dgm:constr type="w" for="ch" forName="spPost2" refType="w" fact="0.54"/>
      <dgm:constr type="h" for="ch" forName="spPre2" refType="h"/>
      <dgm:constr type="h" for="ch" forName="spPost2" refType="h"/>
      <dgm:constr type="primFontSz" for="ch" forName="parTx2" refType="primFontSz" refFor="ch" refForName="parTx1" op="equ"/>
      <dgm:constr type="primFontSz" for="des" forName="desTx2" refType="primFontSz" refFor="des" refForName="desTx1" op="equ"/>
      <dgm:constr type="w" for="ch" forName="parTx3" refType="w"/>
      <dgm:constr type="w" for="ch" forName="chLin3" refType="w" refFor="ch" refForName="parTx3" fact="1.38"/>
      <dgm:constr type="h" for="ch" forName="chLin3" refType="h"/>
      <dgm:constr type="w" for="ch" forName="spPre3" refType="w" fact="0.54"/>
      <dgm:constr type="w" for="ch" forName="spPost3" refType="w" fact="0.54"/>
      <dgm:constr type="h" for="ch" forName="spPre3" refType="h"/>
      <dgm:constr type="h" for="ch" forName="spPost3" refType="h"/>
      <dgm:constr type="primFontSz" for="ch" forName="parTx3" refType="primFontSz" refFor="ch" refForName="parTx1" op="equ"/>
      <dgm:constr type="primFontSz" for="des" forName="desTx3" refType="primFontSz" refFor="des" refForName="desTx1" op="equ"/>
      <dgm:constr type="w" for="ch" forName="parTx4" refType="w"/>
      <dgm:constr type="w" for="ch" forName="chLin4" refType="w" refFor="ch" refForName="parTx4" fact="1.38"/>
      <dgm:constr type="h" for="ch" forName="chLin4" refType="h"/>
      <dgm:constr type="w" for="ch" forName="spPre4" refType="w" fact="0.54"/>
      <dgm:constr type="w" for="ch" forName="spPost4" refType="w" fact="0.54"/>
      <dgm:constr type="h" for="ch" forName="spPre4" refType="h"/>
      <dgm:constr type="h" for="ch" forName="spPost4" refType="h"/>
      <dgm:constr type="primFontSz" for="ch" forName="parTx4" refType="primFontSz" refFor="ch" refForName="parTx1" op="equ"/>
      <dgm:constr type="primFontSz" for="des" forName="desTx4" refType="primFontSz" refFor="des" refForName="desTx1" op="equ"/>
      <dgm:constr type="w" for="ch" forName="parTx5" refType="w"/>
      <dgm:constr type="w" for="ch" forName="chLin5" refType="w" refFor="ch" refForName="parTx5" fact="1.38"/>
      <dgm:constr type="h" for="ch" forName="chLin5" refType="h"/>
      <dgm:constr type="w" for="ch" forName="spPre5" refType="w" fact="0.54"/>
      <dgm:constr type="w" for="ch" forName="spPost5" refType="w" fact="0.54"/>
      <dgm:constr type="h" for="ch" forName="spPre5" refType="h"/>
      <dgm:constr type="h" for="ch" forName="spPost5" refType="h"/>
      <dgm:constr type="primFontSz" for="ch" forName="parTx5" refType="primFontSz" refFor="ch" refForName="parTx1" op="equ"/>
      <dgm:constr type="primFontSz" for="des" forName="desTx5" refType="primFontSz" refFor="des" refForName="desTx1" op="equ"/>
      <dgm:constr type="w" for="ch" forName="parTx6" refType="w"/>
      <dgm:constr type="w" for="ch" forName="chLin6" refType="w" refFor="ch" refForName="parTx6" fact="1.38"/>
      <dgm:constr type="h" for="ch" forName="chLin6" refType="h"/>
      <dgm:constr type="w" for="ch" forName="spPre6" refType="w" fact="0.54"/>
      <dgm:constr type="w" for="ch" forName="spPost6" refType="w" fact="0.54"/>
      <dgm:constr type="h" for="ch" forName="spPre6" refType="h"/>
      <dgm:constr type="h" for="ch" forName="spPost6" refType="h"/>
      <dgm:constr type="primFontSz" for="ch" forName="parTx6" refType="primFontSz" refFor="ch" refForName="parTx1" op="equ"/>
      <dgm:constr type="primFontSz" for="des" forName="desTx6" refType="primFontSz" refFor="des" refForName="desTx1" op="equ"/>
      <dgm:constr type="w" for="ch" forName="parTx7" refType="w"/>
      <dgm:constr type="w" for="ch" forName="chLin7" refType="w" refFor="ch" refForName="parTx7" fact="1.38"/>
      <dgm:constr type="h" for="ch" forName="chLin7" refType="h"/>
      <dgm:constr type="w" for="ch" forName="spPre7" refType="w" fact="0.54"/>
      <dgm:constr type="w" for="ch" forName="spPost7" refType="w" fact="0.54"/>
      <dgm:constr type="h" for="ch" forName="spPre7" refType="h"/>
      <dgm:constr type="h" for="ch" forName="spPost7" refType="h"/>
      <dgm:constr type="primFontSz" for="ch" forName="parTx7" refType="primFontSz" refFor="ch" refForName="parTx1" op="equ"/>
      <dgm:constr type="primFontSz" for="des" forName="desTx7" refType="primFontSz" refFor="des" refForName="desTx1" op="equ"/>
    </dgm:constrLst>
    <dgm:forEach name="Name4" axis="ch" ptType="node">
      <dgm:choose name="Name5">
        <dgm:if name="Name6" axis="self" ptType="node" func="pos" op="equ" val="1">
          <dgm:layoutNode name="parTx1"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
            <dgm:if name="Name8" axis="ch" ptType="node" func="cnt" op="gte" val="1">
              <dgm:layoutNode name="spPre1">
                <dgm:alg type="sp"/>
                <dgm:shape xmlns:r="http://schemas.openxmlformats.org/officeDocument/2006/relationships" r:blip="">
                  <dgm:adjLst/>
                </dgm:shape>
              </dgm:layoutNode>
              <dgm:layoutNode name="chLin1">
                <dgm:alg type="lin">
                  <dgm:param type="linDir" val="fromT"/>
                </dgm:alg>
                <dgm:shape xmlns:r="http://schemas.openxmlformats.org/officeDocument/2006/relationships" r:blip="">
                  <dgm:adjLst/>
                </dgm:shape>
                <dgm:presOf/>
                <dgm:constrLst>
                  <dgm:constr type="w" for="ch" forName="txAndLines1" refType="w" fact="0.77"/>
                  <dgm:constr type="w" for="ch" forName="top1" refType="w" refFor="ch" refForName="txAndLines1" fact="0.78"/>
                </dgm:constrLst>
                <dgm:forEach name="Name9" axis="ch">
                  <dgm:forEach name="Name10" axis="self" ptType="parTrans">
                    <dgm:layoutNode name="Name11" styleLbl="parChTrans1D1">
                      <dgm:choose name="Name12">
                        <dgm:if name="Name13" func="var" arg="dir" op="equ" val="norm">
                          <dgm:alg type="conn">
                            <dgm:param type="dim" val="1D"/>
                            <dgm:param type="begPts" val="midR"/>
                            <dgm:param type="endSty" val="noArr"/>
                            <dgm:param type="dstNode" val="anchor1"/>
                          </dgm:alg>
                        </dgm:if>
                        <dgm:else name="Name14">
                          <dgm:alg type="conn">
                            <dgm:param type="dim" val="1D"/>
                            <dgm:param type="begPts" val="midL"/>
                            <dgm:param type="endSty" val="noArr"/>
                            <dgm:param type="srcNode" val="parTx1"/>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 axis="self" ptType="node">
                    <dgm:choose name="Name16">
                      <dgm:if name="Name17" axis="par ch" ptType="node node" func="cnt" op="equ" val="1">
                        <dgm:layoutNode name="top1">
                          <dgm:alg type="sp"/>
                          <dgm:shape xmlns:r="http://schemas.openxmlformats.org/officeDocument/2006/relationships" r:blip="">
                            <dgm:adjLst/>
                          </dgm:shape>
                          <dgm:constrLst>
                            <dgm:constr type="h" refType="w" fact="0.6"/>
                          </dgm:constrLst>
                        </dgm:layoutNode>
                      </dgm:if>
                      <dgm:else name="Name18"/>
                    </dgm:choose>
                    <dgm:layoutNode name="txAndLines1">
                      <dgm:choose name="Name19">
                        <dgm:if name="Name20" func="var" arg="dir" op="equ" val="norm">
                          <dgm:alg type="lin"/>
                        </dgm:if>
                        <dgm:else name="Name21">
                          <dgm:alg type="lin">
                            <dgm:param type="linDir" val="fromR"/>
                          </dgm:alg>
                        </dgm:else>
                      </dgm:choose>
                      <dgm:shape xmlns:r="http://schemas.openxmlformats.org/officeDocument/2006/relationships" r:blip="">
                        <dgm:adjLst/>
                      </dgm:shape>
                      <dgm:presOf/>
                      <dgm:choose name="Name22">
                        <dgm:if name="Name23" axis="root ch" ptType="all node" func="cnt" op="gte" val="2">
                          <dgm:constrLst>
                            <dgm:constr type="w" for="ch" forName="anchor1" refType="w"/>
                            <dgm:constr type="w" for="ch" forName="backup1" refType="w" fact="-1"/>
                            <dgm:constr type="w" for="ch" forName="preLine1" refType="w" fact="0.11"/>
                            <dgm:constr type="w" for="ch" forName="desTx1" refType="w" fact="0.78"/>
                            <dgm:constr type="w" for="ch" forName="postLine1" refType="w" fact="0.11"/>
                          </dgm:constrLst>
                        </dgm:if>
                        <dgm:else name="Name24">
                          <dgm:constrLst>
                            <dgm:constr type="w" for="ch" forName="anchor1" refType="w" fact="0.89"/>
                            <dgm:constr type="w" for="ch" forName="backup1" refType="w" fact="-0.89"/>
                            <dgm:constr type="w" for="ch" forName="preLine1" refType="w" fact="0.11"/>
                            <dgm:constr type="w" for="ch" forName="desTx1" refType="w" fact="0.78"/>
                          </dgm:constrLst>
                        </dgm:else>
                      </dgm:choose>
                      <dgm:layoutNode name="anchor1" moveWith="desTx1">
                        <dgm:alg type="sp"/>
                        <dgm:shape xmlns:r="http://schemas.openxmlformats.org/officeDocument/2006/relationships" r:blip="">
                          <dgm:adjLst/>
                        </dgm:shape>
                      </dgm:layoutNode>
                      <dgm:layoutNode name="backup1" moveWith="desTx1">
                        <dgm:alg type="sp"/>
                        <dgm:shape xmlns:r="http://schemas.openxmlformats.org/officeDocument/2006/relationships" r:blip="">
                          <dgm:adjLst/>
                        </dgm:shape>
                      </dgm:layoutNode>
                      <dgm:layoutNode name="preLine1" styleLbl="parChTrans1D1" moveWith="desTx1">
                        <dgm:alg type="sp"/>
                        <dgm:shape xmlns:r="http://schemas.openxmlformats.org/officeDocument/2006/relationships" type="line" r:blip="">
                          <dgm:adjLst/>
                        </dgm:shape>
                        <dgm:presOf/>
                      </dgm:layoutNode>
                      <dgm:layoutNode name="desTx1"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25">
                        <dgm:if name="Name26" axis="root ch" ptType="all node" func="cnt" op="gte" val="2">
                          <dgm:layoutNode name="postLine1" styleLbl="parChTrans1D1" moveWith="desTx1">
                            <dgm:alg type="sp"/>
                            <dgm:shape xmlns:r="http://schemas.openxmlformats.org/officeDocument/2006/relationships" type="line" r:blip="">
                              <dgm:adjLst/>
                            </dgm:shape>
                            <dgm:presOf/>
                          </dgm:layoutNode>
                        </dgm:if>
                        <dgm:else name="Name27"/>
                      </dgm:choose>
                    </dgm:layoutNode>
                  </dgm:forEach>
                  <dgm:choose name="Name28">
                    <dgm:if name="Name29" axis="root ch" ptType="all node" func="cnt" op="gte" val="2">
                      <dgm:forEach name="Name30" axis="self" ptType="parTrans">
                        <dgm:layoutNode name="Name31" styleLbl="parChTrans1D1">
                          <dgm:choose name="Name32">
                            <dgm:if name="Name33" func="var" arg="dir" op="equ" val="norm">
                              <dgm:alg type="conn">
                                <dgm:param type="dim" val="1D"/>
                                <dgm:param type="begPts" val="midL"/>
                                <dgm:param type="srcNode" val="parTx2"/>
                                <dgm:param type="endSty" val="noArr"/>
                                <dgm:param type="dstNode" val="anchor1"/>
                              </dgm:alg>
                            </dgm:if>
                            <dgm:else name="Name34">
                              <dgm:alg type="conn">
                                <dgm:param type="dim" val="1D"/>
                                <dgm:param type="begPts" val="midR"/>
                                <dgm:param type="endSty" val="noArr"/>
                                <dgm:param type="srcNode" val="parTx2"/>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35"/>
                  </dgm:choose>
                </dgm:forEach>
              </dgm:layoutNode>
              <dgm:choose name="Name36">
                <dgm:if name="Name37" axis="root ch" ptType="all node" func="cnt" op="gte" val="2">
                  <dgm:layoutNode name="spPost1">
                    <dgm:alg type="sp"/>
                    <dgm:shape xmlns:r="http://schemas.openxmlformats.org/officeDocument/2006/relationships" r:blip="">
                      <dgm:adjLst/>
                    </dgm:shape>
                  </dgm:layoutNode>
                </dgm:if>
                <dgm:else name="Name38"/>
              </dgm:choose>
            </dgm:if>
            <dgm:else name="Name39"/>
          </dgm:choose>
        </dgm:if>
        <dgm:if name="Name40" axis="self" ptType="node" func="pos" op="equ" val="2">
          <dgm:layoutNode name="parTx2"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41">
            <dgm:if name="Name42" axis="ch" ptType="node" func="cnt" op="gte" val="1">
              <dgm:layoutNode name="spPre2">
                <dgm:alg type="sp"/>
                <dgm:shape xmlns:r="http://schemas.openxmlformats.org/officeDocument/2006/relationships" r:blip="">
                  <dgm:adjLst/>
                </dgm:shape>
              </dgm:layoutNode>
              <dgm:layoutNode name="chLin2">
                <dgm:alg type="lin">
                  <dgm:param type="linDir" val="fromT"/>
                </dgm:alg>
                <dgm:shape xmlns:r="http://schemas.openxmlformats.org/officeDocument/2006/relationships" r:blip="">
                  <dgm:adjLst/>
                </dgm:shape>
                <dgm:presOf/>
                <dgm:constrLst>
                  <dgm:constr type="w" for="ch" forName="txAndLines2" refType="w" fact="0.77"/>
                  <dgm:constr type="w" for="ch" forName="top2" refType="w" refFor="ch" refForName="txAndLines2" fact="0.78"/>
                </dgm:constrLst>
                <dgm:forEach name="Name43" axis="ch">
                  <dgm:forEach name="Name44" axis="self" ptType="parTrans">
                    <dgm:layoutNode name="Name45" styleLbl="parChTrans1D1">
                      <dgm:choose name="Name46">
                        <dgm:if name="Name47" func="var" arg="dir" op="equ" val="norm">
                          <dgm:alg type="conn">
                            <dgm:param type="dim" val="1D"/>
                            <dgm:param type="begPts" val="midR"/>
                            <dgm:param type="endSty" val="noArr"/>
                            <dgm:param type="dstNode" val="anchor2"/>
                          </dgm:alg>
                        </dgm:if>
                        <dgm:else name="Name48">
                          <dgm:alg type="conn">
                            <dgm:param type="dim" val="1D"/>
                            <dgm:param type="begPts" val="midL"/>
                            <dgm:param type="endSty" val="noArr"/>
                            <dgm:param type="srcNode" val="parTx2"/>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49" axis="self" ptType="node">
                    <dgm:choose name="Name50">
                      <dgm:if name="Name51" axis="par ch" ptType="node node" func="cnt" op="equ" val="1">
                        <dgm:layoutNode name="top2">
                          <dgm:alg type="sp"/>
                          <dgm:shape xmlns:r="http://schemas.openxmlformats.org/officeDocument/2006/relationships" r:blip="">
                            <dgm:adjLst/>
                          </dgm:shape>
                          <dgm:constrLst>
                            <dgm:constr type="h" refType="w" fact="0.6"/>
                          </dgm:constrLst>
                        </dgm:layoutNode>
                      </dgm:if>
                      <dgm:else name="Name52"/>
                    </dgm:choose>
                    <dgm:layoutNode name="txAndLines2">
                      <dgm:choose name="Name53">
                        <dgm:if name="Name54" func="var" arg="dir" op="equ" val="norm">
                          <dgm:alg type="lin"/>
                        </dgm:if>
                        <dgm:else name="Name55">
                          <dgm:alg type="lin">
                            <dgm:param type="linDir" val="fromR"/>
                          </dgm:alg>
                        </dgm:else>
                      </dgm:choose>
                      <dgm:shape xmlns:r="http://schemas.openxmlformats.org/officeDocument/2006/relationships" r:blip="">
                        <dgm:adjLst/>
                      </dgm:shape>
                      <dgm:presOf/>
                      <dgm:choose name="Name56">
                        <dgm:if name="Name57" axis="root ch" ptType="all node" func="cnt" op="gte" val="3">
                          <dgm:constrLst>
                            <dgm:constr type="w" for="ch" forName="anchor2" refType="w"/>
                            <dgm:constr type="w" for="ch" forName="backup2" refType="w" fact="-1"/>
                            <dgm:constr type="w" for="ch" forName="preLine2" refType="w" fact="0.11"/>
                            <dgm:constr type="w" for="ch" forName="desTx2" refType="w" fact="0.78"/>
                            <dgm:constr type="w" for="ch" forName="postLine2" refType="w" fact="0.11"/>
                          </dgm:constrLst>
                        </dgm:if>
                        <dgm:else name="Name58">
                          <dgm:constrLst>
                            <dgm:constr type="w" for="ch" forName="anchor2" refType="w" fact="0.89"/>
                            <dgm:constr type="w" for="ch" forName="backup2" refType="w" fact="-0.89"/>
                            <dgm:constr type="w" for="ch" forName="preLine2" refType="w" fact="0.11"/>
                            <dgm:constr type="w" for="ch" forName="desTx2" refType="w" fact="0.78"/>
                          </dgm:constrLst>
                        </dgm:else>
                      </dgm:choose>
                      <dgm:layoutNode name="anchor2" moveWith="desTx2">
                        <dgm:alg type="sp"/>
                        <dgm:shape xmlns:r="http://schemas.openxmlformats.org/officeDocument/2006/relationships" r:blip="">
                          <dgm:adjLst/>
                        </dgm:shape>
                      </dgm:layoutNode>
                      <dgm:layoutNode name="backup2" moveWith="desTx2">
                        <dgm:alg type="sp"/>
                        <dgm:shape xmlns:r="http://schemas.openxmlformats.org/officeDocument/2006/relationships" r:blip="">
                          <dgm:adjLst/>
                        </dgm:shape>
                      </dgm:layoutNode>
                      <dgm:layoutNode name="preLine2" styleLbl="parChTrans1D1" moveWith="desTx2">
                        <dgm:alg type="sp"/>
                        <dgm:shape xmlns:r="http://schemas.openxmlformats.org/officeDocument/2006/relationships" type="line" r:blip="">
                          <dgm:adjLst/>
                        </dgm:shape>
                        <dgm:presOf/>
                      </dgm:layoutNode>
                      <dgm:layoutNode name="desTx2"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59">
                        <dgm:if name="Name60" axis="root ch" ptType="all node" func="cnt" op="gte" val="3">
                          <dgm:layoutNode name="postLine2" styleLbl="parChTrans1D1" moveWith="desTx2">
                            <dgm:alg type="sp"/>
                            <dgm:shape xmlns:r="http://schemas.openxmlformats.org/officeDocument/2006/relationships" type="line" r:blip="">
                              <dgm:adjLst/>
                            </dgm:shape>
                            <dgm:presOf/>
                          </dgm:layoutNode>
                        </dgm:if>
                        <dgm:else name="Name61"/>
                      </dgm:choose>
                    </dgm:layoutNode>
                  </dgm:forEach>
                  <dgm:choose name="Name62">
                    <dgm:if name="Name63" axis="root ch" ptType="all node" func="cnt" op="gte" val="3">
                      <dgm:forEach name="Name64" axis="self" ptType="parTrans">
                        <dgm:layoutNode name="Name65" styleLbl="parChTrans1D1">
                          <dgm:choose name="Name66">
                            <dgm:if name="Name67" func="var" arg="dir" op="equ" val="norm">
                              <dgm:alg type="conn">
                                <dgm:param type="dim" val="1D"/>
                                <dgm:param type="begPts" val="midL"/>
                                <dgm:param type="srcNode" val="parTx3"/>
                                <dgm:param type="endSty" val="noArr"/>
                                <dgm:param type="dstNode" val="anchor2"/>
                              </dgm:alg>
                            </dgm:if>
                            <dgm:else name="Name68">
                              <dgm:alg type="conn">
                                <dgm:param type="dim" val="1D"/>
                                <dgm:param type="begPts" val="midR"/>
                                <dgm:param type="endSty" val="noArr"/>
                                <dgm:param type="srcNode" val="parTx3"/>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69"/>
                  </dgm:choose>
                </dgm:forEach>
              </dgm:layoutNode>
              <dgm:choose name="Name70">
                <dgm:if name="Name71" axis="root ch" ptType="all node" func="cnt" op="gte" val="3">
                  <dgm:layoutNode name="spPost2">
                    <dgm:alg type="sp"/>
                    <dgm:shape xmlns:r="http://schemas.openxmlformats.org/officeDocument/2006/relationships" r:blip="">
                      <dgm:adjLst/>
                    </dgm:shape>
                  </dgm:layoutNode>
                </dgm:if>
                <dgm:else name="Name72"/>
              </dgm:choose>
            </dgm:if>
            <dgm:else name="Name73"/>
          </dgm:choose>
        </dgm:if>
        <dgm:if name="Name74" axis="self" ptType="node" func="pos" op="equ" val="3">
          <dgm:layoutNode name="parTx3"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5">
            <dgm:if name="Name76" axis="ch" ptType="node" func="cnt" op="gte" val="1">
              <dgm:layoutNode name="spPre3">
                <dgm:alg type="sp"/>
                <dgm:shape xmlns:r="http://schemas.openxmlformats.org/officeDocument/2006/relationships" r:blip="">
                  <dgm:adjLst/>
                </dgm:shape>
              </dgm:layoutNode>
              <dgm:layoutNode name="chLin3">
                <dgm:alg type="lin">
                  <dgm:param type="linDir" val="fromT"/>
                </dgm:alg>
                <dgm:shape xmlns:r="http://schemas.openxmlformats.org/officeDocument/2006/relationships" r:blip="">
                  <dgm:adjLst/>
                </dgm:shape>
                <dgm:presOf/>
                <dgm:constrLst>
                  <dgm:constr type="w" for="ch" forName="txAndLines3" refType="w" fact="0.77"/>
                  <dgm:constr type="w" for="ch" forName="top3" refType="w" refFor="ch" refForName="txAndLines3" fact="0.78"/>
                </dgm:constrLst>
                <dgm:forEach name="Name77" axis="ch">
                  <dgm:forEach name="Name78" axis="self" ptType="parTrans">
                    <dgm:layoutNode name="Name79" styleLbl="parChTrans1D1">
                      <dgm:choose name="Name80">
                        <dgm:if name="Name81" func="var" arg="dir" op="equ" val="norm">
                          <dgm:alg type="conn">
                            <dgm:param type="dim" val="1D"/>
                            <dgm:param type="begPts" val="midR"/>
                            <dgm:param type="endSty" val="noArr"/>
                            <dgm:param type="dstNode" val="anchor3"/>
                          </dgm:alg>
                        </dgm:if>
                        <dgm:else name="Name82">
                          <dgm:alg type="conn">
                            <dgm:param type="dim" val="1D"/>
                            <dgm:param type="begPts" val="midL"/>
                            <dgm:param type="endSty" val="noArr"/>
                            <dgm:param type="srcNode" val="parTx3"/>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83" axis="self" ptType="node">
                    <dgm:choose name="Name84">
                      <dgm:if name="Name85" axis="par ch" ptType="node node" func="cnt" op="equ" val="1">
                        <dgm:layoutNode name="top3">
                          <dgm:alg type="sp"/>
                          <dgm:shape xmlns:r="http://schemas.openxmlformats.org/officeDocument/2006/relationships" r:blip="">
                            <dgm:adjLst/>
                          </dgm:shape>
                          <dgm:constrLst>
                            <dgm:constr type="h" refType="w" fact="0.6"/>
                          </dgm:constrLst>
                        </dgm:layoutNode>
                      </dgm:if>
                      <dgm:else name="Name86"/>
                    </dgm:choose>
                    <dgm:layoutNode name="txAndLines3">
                      <dgm:choose name="Name87">
                        <dgm:if name="Name88" func="var" arg="dir" op="equ" val="norm">
                          <dgm:alg type="lin"/>
                        </dgm:if>
                        <dgm:else name="Name89">
                          <dgm:alg type="lin">
                            <dgm:param type="linDir" val="fromR"/>
                          </dgm:alg>
                        </dgm:else>
                      </dgm:choose>
                      <dgm:shape xmlns:r="http://schemas.openxmlformats.org/officeDocument/2006/relationships" r:blip="">
                        <dgm:adjLst/>
                      </dgm:shape>
                      <dgm:presOf/>
                      <dgm:choose name="Name90">
                        <dgm:if name="Name91" axis="root ch" ptType="all node" func="cnt" op="gte" val="4">
                          <dgm:constrLst>
                            <dgm:constr type="w" for="ch" forName="anchor3" refType="w"/>
                            <dgm:constr type="w" for="ch" forName="backup3" refType="w" fact="-1"/>
                            <dgm:constr type="w" for="ch" forName="preLine3" refType="w" fact="0.11"/>
                            <dgm:constr type="w" for="ch" forName="desTx3" refType="w" fact="0.78"/>
                            <dgm:constr type="w" for="ch" forName="postLine3" refType="w" fact="0.11"/>
                          </dgm:constrLst>
                        </dgm:if>
                        <dgm:else name="Name92">
                          <dgm:constrLst>
                            <dgm:constr type="w" for="ch" forName="anchor3" refType="w" fact="0.89"/>
                            <dgm:constr type="w" for="ch" forName="backup3" refType="w" fact="-0.89"/>
                            <dgm:constr type="w" for="ch" forName="preLine3" refType="w" fact="0.11"/>
                            <dgm:constr type="w" for="ch" forName="desTx3" refType="w" fact="0.78"/>
                          </dgm:constrLst>
                        </dgm:else>
                      </dgm:choose>
                      <dgm:layoutNode name="anchor3" moveWith="desTx3">
                        <dgm:alg type="sp"/>
                        <dgm:shape xmlns:r="http://schemas.openxmlformats.org/officeDocument/2006/relationships" r:blip="">
                          <dgm:adjLst/>
                        </dgm:shape>
                      </dgm:layoutNode>
                      <dgm:layoutNode name="backup3" moveWith="desTx3">
                        <dgm:alg type="sp"/>
                        <dgm:shape xmlns:r="http://schemas.openxmlformats.org/officeDocument/2006/relationships" r:blip="">
                          <dgm:adjLst/>
                        </dgm:shape>
                      </dgm:layoutNode>
                      <dgm:layoutNode name="preLine3" styleLbl="parChTrans1D1" moveWith="desTx3">
                        <dgm:alg type="sp"/>
                        <dgm:shape xmlns:r="http://schemas.openxmlformats.org/officeDocument/2006/relationships" type="line" r:blip="">
                          <dgm:adjLst/>
                        </dgm:shape>
                        <dgm:presOf/>
                      </dgm:layoutNode>
                      <dgm:layoutNode name="desTx3"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93">
                        <dgm:if name="Name94" axis="root ch" ptType="all node" func="cnt" op="gte" val="4">
                          <dgm:layoutNode name="postLine3" styleLbl="parChTrans1D1" moveWith="desTx3">
                            <dgm:alg type="sp"/>
                            <dgm:shape xmlns:r="http://schemas.openxmlformats.org/officeDocument/2006/relationships" type="line" r:blip="">
                              <dgm:adjLst/>
                            </dgm:shape>
                            <dgm:presOf/>
                          </dgm:layoutNode>
                        </dgm:if>
                        <dgm:else name="Name95"/>
                      </dgm:choose>
                    </dgm:layoutNode>
                  </dgm:forEach>
                  <dgm:choose name="Name96">
                    <dgm:if name="Name97" axis="root ch" ptType="all node" func="cnt" op="gte" val="4">
                      <dgm:forEach name="Name98" axis="self" ptType="parTrans">
                        <dgm:layoutNode name="Name99" styleLbl="parChTrans1D1">
                          <dgm:choose name="Name100">
                            <dgm:if name="Name101" func="var" arg="dir" op="equ" val="norm">
                              <dgm:alg type="conn">
                                <dgm:param type="dim" val="1D"/>
                                <dgm:param type="begPts" val="midL"/>
                                <dgm:param type="srcNode" val="parTx4"/>
                                <dgm:param type="endSty" val="noArr"/>
                                <dgm:param type="dstNode" val="anchor3"/>
                              </dgm:alg>
                            </dgm:if>
                            <dgm:else name="Name102">
                              <dgm:alg type="conn">
                                <dgm:param type="dim" val="1D"/>
                                <dgm:param type="begPts" val="midR"/>
                                <dgm:param type="endSty" val="noArr"/>
                                <dgm:param type="srcNode" val="parTx4"/>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03"/>
                  </dgm:choose>
                </dgm:forEach>
              </dgm:layoutNode>
              <dgm:choose name="Name104">
                <dgm:if name="Name105" axis="root ch" ptType="all node" func="cnt" op="gte" val="4">
                  <dgm:layoutNode name="spPost3">
                    <dgm:alg type="sp"/>
                    <dgm:shape xmlns:r="http://schemas.openxmlformats.org/officeDocument/2006/relationships" r:blip="">
                      <dgm:adjLst/>
                    </dgm:shape>
                  </dgm:layoutNode>
                </dgm:if>
                <dgm:else name="Name106"/>
              </dgm:choose>
            </dgm:if>
            <dgm:else name="Name107"/>
          </dgm:choose>
        </dgm:if>
        <dgm:if name="Name108" axis="self" ptType="node" func="pos" op="equ" val="4">
          <dgm:layoutNode name="parTx4"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09">
            <dgm:if name="Name110" axis="ch" ptType="node" func="cnt" op="gte" val="1">
              <dgm:layoutNode name="spPre4">
                <dgm:alg type="sp"/>
                <dgm:shape xmlns:r="http://schemas.openxmlformats.org/officeDocument/2006/relationships" r:blip="">
                  <dgm:adjLst/>
                </dgm:shape>
              </dgm:layoutNode>
              <dgm:layoutNode name="chLin4">
                <dgm:alg type="lin">
                  <dgm:param type="linDir" val="fromT"/>
                </dgm:alg>
                <dgm:shape xmlns:r="http://schemas.openxmlformats.org/officeDocument/2006/relationships" r:blip="">
                  <dgm:adjLst/>
                </dgm:shape>
                <dgm:presOf/>
                <dgm:constrLst>
                  <dgm:constr type="w" for="ch" forName="txAndLines4" refType="w" fact="0.77"/>
                  <dgm:constr type="w" for="ch" forName="top4" refType="w" refFor="ch" refForName="txAndLines4" fact="0.78"/>
                </dgm:constrLst>
                <dgm:forEach name="Name111" axis="ch">
                  <dgm:forEach name="Name112" axis="self" ptType="parTrans">
                    <dgm:layoutNode name="Name113" styleLbl="parChTrans1D1">
                      <dgm:choose name="Name114">
                        <dgm:if name="Name115" func="var" arg="dir" op="equ" val="norm">
                          <dgm:alg type="conn">
                            <dgm:param type="dim" val="1D"/>
                            <dgm:param type="begPts" val="midR"/>
                            <dgm:param type="endSty" val="noArr"/>
                            <dgm:param type="dstNode" val="anchor4"/>
                          </dgm:alg>
                        </dgm:if>
                        <dgm:else name="Name116">
                          <dgm:alg type="conn">
                            <dgm:param type="dim" val="1D"/>
                            <dgm:param type="begPts" val="midL"/>
                            <dgm:param type="endSty" val="noArr"/>
                            <dgm:param type="srcNode" val="parTx4"/>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17" axis="self" ptType="node">
                    <dgm:choose name="Name118">
                      <dgm:if name="Name119" axis="par ch" ptType="node node" func="cnt" op="equ" val="1">
                        <dgm:layoutNode name="top4">
                          <dgm:alg type="sp"/>
                          <dgm:shape xmlns:r="http://schemas.openxmlformats.org/officeDocument/2006/relationships" r:blip="">
                            <dgm:adjLst/>
                          </dgm:shape>
                          <dgm:constrLst>
                            <dgm:constr type="h" refType="w" fact="0.6"/>
                          </dgm:constrLst>
                        </dgm:layoutNode>
                      </dgm:if>
                      <dgm:else name="Name120"/>
                    </dgm:choose>
                    <dgm:layoutNode name="txAndLines4">
                      <dgm:choose name="Name121">
                        <dgm:if name="Name122" func="var" arg="dir" op="equ" val="norm">
                          <dgm:alg type="lin"/>
                        </dgm:if>
                        <dgm:else name="Name123">
                          <dgm:alg type="lin">
                            <dgm:param type="linDir" val="fromR"/>
                          </dgm:alg>
                        </dgm:else>
                      </dgm:choose>
                      <dgm:shape xmlns:r="http://schemas.openxmlformats.org/officeDocument/2006/relationships" r:blip="">
                        <dgm:adjLst/>
                      </dgm:shape>
                      <dgm:presOf/>
                      <dgm:choose name="Name124">
                        <dgm:if name="Name125" axis="root ch" ptType="all node" func="cnt" op="gte" val="5">
                          <dgm:constrLst>
                            <dgm:constr type="w" for="ch" forName="anchor4" refType="w"/>
                            <dgm:constr type="w" for="ch" forName="backup4" refType="w" fact="-1"/>
                            <dgm:constr type="w" for="ch" forName="preLine4" refType="w" fact="0.11"/>
                            <dgm:constr type="w" for="ch" forName="desTx4" refType="w" fact="0.78"/>
                            <dgm:constr type="w" for="ch" forName="postLine4" refType="w" fact="0.11"/>
                          </dgm:constrLst>
                        </dgm:if>
                        <dgm:else name="Name126">
                          <dgm:constrLst>
                            <dgm:constr type="w" for="ch" forName="anchor4" refType="w" fact="0.89"/>
                            <dgm:constr type="w" for="ch" forName="backup4" refType="w" fact="-0.89"/>
                            <dgm:constr type="w" for="ch" forName="preLine4" refType="w" fact="0.11"/>
                            <dgm:constr type="w" for="ch" forName="desTx4" refType="w" fact="0.78"/>
                          </dgm:constrLst>
                        </dgm:else>
                      </dgm:choose>
                      <dgm:layoutNode name="anchor4" moveWith="desTx4">
                        <dgm:alg type="sp"/>
                        <dgm:shape xmlns:r="http://schemas.openxmlformats.org/officeDocument/2006/relationships" r:blip="">
                          <dgm:adjLst/>
                        </dgm:shape>
                      </dgm:layoutNode>
                      <dgm:layoutNode name="backup4" moveWith="desTx4">
                        <dgm:alg type="sp"/>
                        <dgm:shape xmlns:r="http://schemas.openxmlformats.org/officeDocument/2006/relationships" r:blip="">
                          <dgm:adjLst/>
                        </dgm:shape>
                      </dgm:layoutNode>
                      <dgm:layoutNode name="preLine4" styleLbl="parChTrans1D1" moveWith="desTx4">
                        <dgm:alg type="sp"/>
                        <dgm:shape xmlns:r="http://schemas.openxmlformats.org/officeDocument/2006/relationships" type="line" r:blip="">
                          <dgm:adjLst/>
                        </dgm:shape>
                        <dgm:presOf/>
                      </dgm:layoutNode>
                      <dgm:layoutNode name="desTx4"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27">
                        <dgm:if name="Name128" axis="root ch" ptType="all node" func="cnt" op="gte" val="5">
                          <dgm:layoutNode name="postLine4" styleLbl="parChTrans1D1" moveWith="desTx4">
                            <dgm:alg type="sp"/>
                            <dgm:shape xmlns:r="http://schemas.openxmlformats.org/officeDocument/2006/relationships" type="line" r:blip="">
                              <dgm:adjLst/>
                            </dgm:shape>
                            <dgm:presOf/>
                          </dgm:layoutNode>
                        </dgm:if>
                        <dgm:else name="Name129"/>
                      </dgm:choose>
                    </dgm:layoutNode>
                  </dgm:forEach>
                  <dgm:choose name="Name130">
                    <dgm:if name="Name131" axis="root ch" ptType="all node" func="cnt" op="gte" val="5">
                      <dgm:forEach name="Name132" axis="self" ptType="parTrans">
                        <dgm:layoutNode name="Name133" styleLbl="parChTrans1D1">
                          <dgm:choose name="Name134">
                            <dgm:if name="Name135" func="var" arg="dir" op="equ" val="norm">
                              <dgm:alg type="conn">
                                <dgm:param type="dim" val="1D"/>
                                <dgm:param type="begPts" val="midL"/>
                                <dgm:param type="srcNode" val="parTx5"/>
                                <dgm:param type="endSty" val="noArr"/>
                                <dgm:param type="dstNode" val="anchor4"/>
                              </dgm:alg>
                            </dgm:if>
                            <dgm:else name="Name136">
                              <dgm:alg type="conn">
                                <dgm:param type="dim" val="1D"/>
                                <dgm:param type="begPts" val="midR"/>
                                <dgm:param type="endSty" val="noArr"/>
                                <dgm:param type="srcNode" val="parTx5"/>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37"/>
                  </dgm:choose>
                </dgm:forEach>
              </dgm:layoutNode>
              <dgm:choose name="Name138">
                <dgm:if name="Name139" axis="root ch" ptType="all node" func="cnt" op="gte" val="5">
                  <dgm:layoutNode name="spPost4">
                    <dgm:alg type="sp"/>
                    <dgm:shape xmlns:r="http://schemas.openxmlformats.org/officeDocument/2006/relationships" r:blip="">
                      <dgm:adjLst/>
                    </dgm:shape>
                  </dgm:layoutNode>
                </dgm:if>
                <dgm:else name="Name140"/>
              </dgm:choose>
            </dgm:if>
            <dgm:else name="Name141"/>
          </dgm:choose>
        </dgm:if>
        <dgm:if name="Name142" axis="self" ptType="node" func="pos" op="equ" val="5">
          <dgm:layoutNode name="parTx5"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43">
            <dgm:if name="Name144" axis="ch" ptType="node" func="cnt" op="gte" val="1">
              <dgm:layoutNode name="spPre5">
                <dgm:alg type="sp"/>
                <dgm:shape xmlns:r="http://schemas.openxmlformats.org/officeDocument/2006/relationships" r:blip="">
                  <dgm:adjLst/>
                </dgm:shape>
              </dgm:layoutNode>
              <dgm:layoutNode name="chLin5">
                <dgm:alg type="lin">
                  <dgm:param type="linDir" val="fromT"/>
                </dgm:alg>
                <dgm:shape xmlns:r="http://schemas.openxmlformats.org/officeDocument/2006/relationships" r:blip="">
                  <dgm:adjLst/>
                </dgm:shape>
                <dgm:presOf/>
                <dgm:constrLst>
                  <dgm:constr type="w" for="ch" forName="txAndLines5" refType="w" fact="0.77"/>
                  <dgm:constr type="w" for="ch" forName="top5" refType="w" refFor="ch" refForName="txAndLines5" fact="0.78"/>
                </dgm:constrLst>
                <dgm:forEach name="Name145" axis="ch">
                  <dgm:forEach name="Name146" axis="self" ptType="parTrans">
                    <dgm:layoutNode name="Name147" styleLbl="parChTrans1D1">
                      <dgm:choose name="Name148">
                        <dgm:if name="Name149" func="var" arg="dir" op="equ" val="norm">
                          <dgm:alg type="conn">
                            <dgm:param type="dim" val="1D"/>
                            <dgm:param type="begPts" val="midR"/>
                            <dgm:param type="endSty" val="noArr"/>
                            <dgm:param type="dstNode" val="anchor5"/>
                          </dgm:alg>
                        </dgm:if>
                        <dgm:else name="Name150">
                          <dgm:alg type="conn">
                            <dgm:param type="dim" val="1D"/>
                            <dgm:param type="begPts" val="midL"/>
                            <dgm:param type="endSty" val="noArr"/>
                            <dgm:param type="srcNode" val="parTx5"/>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1" axis="self" ptType="node">
                    <dgm:choose name="Name152">
                      <dgm:if name="Name153" axis="par ch" ptType="node node" func="cnt" op="equ" val="1">
                        <dgm:layoutNode name="top5">
                          <dgm:alg type="sp"/>
                          <dgm:shape xmlns:r="http://schemas.openxmlformats.org/officeDocument/2006/relationships" r:blip="">
                            <dgm:adjLst/>
                          </dgm:shape>
                          <dgm:constrLst>
                            <dgm:constr type="h" refType="w" fact="0.6"/>
                          </dgm:constrLst>
                        </dgm:layoutNode>
                      </dgm:if>
                      <dgm:else name="Name154"/>
                    </dgm:choose>
                    <dgm:layoutNode name="txAndLines5">
                      <dgm:choose name="Name155">
                        <dgm:if name="Name156" func="var" arg="dir" op="equ" val="norm">
                          <dgm:alg type="lin"/>
                        </dgm:if>
                        <dgm:else name="Name157">
                          <dgm:alg type="lin">
                            <dgm:param type="linDir" val="fromR"/>
                          </dgm:alg>
                        </dgm:else>
                      </dgm:choose>
                      <dgm:shape xmlns:r="http://schemas.openxmlformats.org/officeDocument/2006/relationships" r:blip="">
                        <dgm:adjLst/>
                      </dgm:shape>
                      <dgm:presOf/>
                      <dgm:choose name="Name158">
                        <dgm:if name="Name159" axis="root ch" ptType="all node" func="cnt" op="gte" val="6">
                          <dgm:constrLst>
                            <dgm:constr type="w" for="ch" forName="anchor5" refType="w"/>
                            <dgm:constr type="w" for="ch" forName="backup5" refType="w" fact="-1"/>
                            <dgm:constr type="w" for="ch" forName="preLine5" refType="w" fact="0.11"/>
                            <dgm:constr type="w" for="ch" forName="desTx5" refType="w" fact="0.78"/>
                            <dgm:constr type="w" for="ch" forName="postLine5" refType="w" fact="0.11"/>
                          </dgm:constrLst>
                        </dgm:if>
                        <dgm:else name="Name160">
                          <dgm:constrLst>
                            <dgm:constr type="w" for="ch" forName="anchor5" refType="w" fact="0.89"/>
                            <dgm:constr type="w" for="ch" forName="backup5" refType="w" fact="-0.89"/>
                            <dgm:constr type="w" for="ch" forName="preLine5" refType="w" fact="0.11"/>
                            <dgm:constr type="w" for="ch" forName="desTx5" refType="w" fact="0.78"/>
                          </dgm:constrLst>
                        </dgm:else>
                      </dgm:choose>
                      <dgm:layoutNode name="anchor5" moveWith="desTx5">
                        <dgm:alg type="sp"/>
                        <dgm:shape xmlns:r="http://schemas.openxmlformats.org/officeDocument/2006/relationships" r:blip="">
                          <dgm:adjLst/>
                        </dgm:shape>
                      </dgm:layoutNode>
                      <dgm:layoutNode name="backup5" moveWith="desTx5">
                        <dgm:alg type="sp"/>
                        <dgm:shape xmlns:r="http://schemas.openxmlformats.org/officeDocument/2006/relationships" r:blip="">
                          <dgm:adjLst/>
                        </dgm:shape>
                      </dgm:layoutNode>
                      <dgm:layoutNode name="preLine5" styleLbl="parChTrans1D1" moveWith="desTx5">
                        <dgm:alg type="sp"/>
                        <dgm:shape xmlns:r="http://schemas.openxmlformats.org/officeDocument/2006/relationships" type="line" r:blip="">
                          <dgm:adjLst/>
                        </dgm:shape>
                        <dgm:presOf/>
                      </dgm:layoutNode>
                      <dgm:layoutNode name="desTx5"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61">
                        <dgm:if name="Name162" axis="root ch" ptType="all node" func="cnt" op="gte" val="6">
                          <dgm:layoutNode name="postLine5" styleLbl="parChTrans1D1" moveWith="desTx5">
                            <dgm:alg type="sp"/>
                            <dgm:shape xmlns:r="http://schemas.openxmlformats.org/officeDocument/2006/relationships" type="line" r:blip="">
                              <dgm:adjLst/>
                            </dgm:shape>
                            <dgm:presOf/>
                          </dgm:layoutNode>
                        </dgm:if>
                        <dgm:else name="Name163"/>
                      </dgm:choose>
                    </dgm:layoutNode>
                  </dgm:forEach>
                  <dgm:choose name="Name164">
                    <dgm:if name="Name165" axis="root ch" ptType="all node" func="cnt" op="gte" val="6">
                      <dgm:forEach name="Name166" axis="self" ptType="parTrans">
                        <dgm:layoutNode name="Name167" styleLbl="parChTrans1D1">
                          <dgm:choose name="Name168">
                            <dgm:if name="Name169" func="var" arg="dir" op="equ" val="norm">
                              <dgm:alg type="conn">
                                <dgm:param type="dim" val="1D"/>
                                <dgm:param type="begPts" val="midL"/>
                                <dgm:param type="srcNode" val="parTx6"/>
                                <dgm:param type="endSty" val="noArr"/>
                                <dgm:param type="dstNode" val="anchor5"/>
                              </dgm:alg>
                            </dgm:if>
                            <dgm:else name="Name170">
                              <dgm:alg type="conn">
                                <dgm:param type="dim" val="1D"/>
                                <dgm:param type="begPts" val="midR"/>
                                <dgm:param type="endSty" val="noArr"/>
                                <dgm:param type="srcNode" val="parTx6"/>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71"/>
                  </dgm:choose>
                </dgm:forEach>
              </dgm:layoutNode>
              <dgm:choose name="Name172">
                <dgm:if name="Name173" axis="root ch" ptType="all node" func="cnt" op="gte" val="6">
                  <dgm:layoutNode name="spPost5">
                    <dgm:alg type="sp"/>
                    <dgm:shape xmlns:r="http://schemas.openxmlformats.org/officeDocument/2006/relationships" r:blip="">
                      <dgm:adjLst/>
                    </dgm:shape>
                  </dgm:layoutNode>
                </dgm:if>
                <dgm:else name="Name174"/>
              </dgm:choose>
            </dgm:if>
            <dgm:else name="Name175"/>
          </dgm:choose>
        </dgm:if>
        <dgm:if name="Name176" axis="self" ptType="node" func="pos" op="equ" val="6">
          <dgm:layoutNode name="parTx6"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77">
            <dgm:if name="Name178" axis="ch" ptType="node" func="cnt" op="gte" val="1">
              <dgm:layoutNode name="spPre6">
                <dgm:alg type="sp"/>
                <dgm:shape xmlns:r="http://schemas.openxmlformats.org/officeDocument/2006/relationships" r:blip="">
                  <dgm:adjLst/>
                </dgm:shape>
              </dgm:layoutNode>
              <dgm:layoutNode name="chLin6">
                <dgm:alg type="lin">
                  <dgm:param type="linDir" val="fromT"/>
                </dgm:alg>
                <dgm:shape xmlns:r="http://schemas.openxmlformats.org/officeDocument/2006/relationships" r:blip="">
                  <dgm:adjLst/>
                </dgm:shape>
                <dgm:presOf/>
                <dgm:constrLst>
                  <dgm:constr type="w" for="ch" forName="txAndLines6" refType="w" fact="0.77"/>
                  <dgm:constr type="w" for="ch" forName="top6" refType="w" refFor="ch" refForName="txAndLines6" fact="0.78"/>
                </dgm:constrLst>
                <dgm:forEach name="Name179" axis="ch">
                  <dgm:forEach name="Name180" axis="self" ptType="parTrans">
                    <dgm:layoutNode name="Name181" styleLbl="parChTrans1D1">
                      <dgm:choose name="Name182">
                        <dgm:if name="Name183" func="var" arg="dir" op="equ" val="norm">
                          <dgm:alg type="conn">
                            <dgm:param type="dim" val="1D"/>
                            <dgm:param type="begPts" val="midR"/>
                            <dgm:param type="endSty" val="noArr"/>
                            <dgm:param type="dstNode" val="anchor6"/>
                          </dgm:alg>
                        </dgm:if>
                        <dgm:else name="Name184">
                          <dgm:alg type="conn">
                            <dgm:param type="dim" val="1D"/>
                            <dgm:param type="begPts" val="midL"/>
                            <dgm:param type="endSty" val="noArr"/>
                            <dgm:param type="srcNode" val="parTx6"/>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85" axis="self" ptType="node">
                    <dgm:choose name="Name186">
                      <dgm:if name="Name187" axis="par ch" ptType="node node" func="cnt" op="equ" val="1">
                        <dgm:layoutNode name="top6">
                          <dgm:alg type="sp"/>
                          <dgm:shape xmlns:r="http://schemas.openxmlformats.org/officeDocument/2006/relationships" r:blip="">
                            <dgm:adjLst/>
                          </dgm:shape>
                          <dgm:constrLst>
                            <dgm:constr type="h" refType="w" fact="0.6"/>
                          </dgm:constrLst>
                        </dgm:layoutNode>
                      </dgm:if>
                      <dgm:else name="Name188"/>
                    </dgm:choose>
                    <dgm:layoutNode name="txAndLines6">
                      <dgm:choose name="Name189">
                        <dgm:if name="Name190" func="var" arg="dir" op="equ" val="norm">
                          <dgm:alg type="lin"/>
                        </dgm:if>
                        <dgm:else name="Name191">
                          <dgm:alg type="lin">
                            <dgm:param type="linDir" val="fromR"/>
                          </dgm:alg>
                        </dgm:else>
                      </dgm:choose>
                      <dgm:shape xmlns:r="http://schemas.openxmlformats.org/officeDocument/2006/relationships" r:blip="">
                        <dgm:adjLst/>
                      </dgm:shape>
                      <dgm:presOf/>
                      <dgm:choose name="Name192">
                        <dgm:if name="Name193" axis="root ch" ptType="all node" func="cnt" op="gte" val="7">
                          <dgm:constrLst>
                            <dgm:constr type="w" for="ch" forName="anchor6" refType="w"/>
                            <dgm:constr type="w" for="ch" forName="backup6" refType="w" fact="-1"/>
                            <dgm:constr type="w" for="ch" forName="preLine6" refType="w" fact="0.11"/>
                            <dgm:constr type="w" for="ch" forName="desTx6" refType="w" fact="0.78"/>
                            <dgm:constr type="w" for="ch" forName="postLine6" refType="w" fact="0.11"/>
                          </dgm:constrLst>
                        </dgm:if>
                        <dgm:else name="Name194">
                          <dgm:constrLst>
                            <dgm:constr type="w" for="ch" forName="anchor6" refType="w" fact="0.89"/>
                            <dgm:constr type="w" for="ch" forName="backup6" refType="w" fact="-0.89"/>
                            <dgm:constr type="w" for="ch" forName="preLine6" refType="w" fact="0.11"/>
                            <dgm:constr type="w" for="ch" forName="desTx6" refType="w" fact="0.78"/>
                          </dgm:constrLst>
                        </dgm:else>
                      </dgm:choose>
                      <dgm:layoutNode name="anchor6" moveWith="desTx6">
                        <dgm:alg type="sp"/>
                        <dgm:shape xmlns:r="http://schemas.openxmlformats.org/officeDocument/2006/relationships" r:blip="">
                          <dgm:adjLst/>
                        </dgm:shape>
                      </dgm:layoutNode>
                      <dgm:layoutNode name="backup6" moveWith="desTx6">
                        <dgm:alg type="sp"/>
                        <dgm:shape xmlns:r="http://schemas.openxmlformats.org/officeDocument/2006/relationships" r:blip="">
                          <dgm:adjLst/>
                        </dgm:shape>
                      </dgm:layoutNode>
                      <dgm:layoutNode name="preLine6" styleLbl="parChTrans1D1" moveWith="desTx6">
                        <dgm:alg type="sp"/>
                        <dgm:shape xmlns:r="http://schemas.openxmlformats.org/officeDocument/2006/relationships" type="line" r:blip="">
                          <dgm:adjLst/>
                        </dgm:shape>
                        <dgm:presOf/>
                      </dgm:layoutNode>
                      <dgm:layoutNode name="desTx6"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95">
                        <dgm:if name="Name196" axis="root ch" ptType="all node" func="cnt" op="gte" val="7">
                          <dgm:layoutNode name="postLine6" styleLbl="parChTrans1D1" moveWith="desTx6">
                            <dgm:alg type="sp"/>
                            <dgm:shape xmlns:r="http://schemas.openxmlformats.org/officeDocument/2006/relationships" type="line" r:blip="">
                              <dgm:adjLst/>
                            </dgm:shape>
                            <dgm:presOf/>
                          </dgm:layoutNode>
                        </dgm:if>
                        <dgm:else name="Name197"/>
                      </dgm:choose>
                    </dgm:layoutNode>
                  </dgm:forEach>
                  <dgm:choose name="Name198">
                    <dgm:if name="Name199" axis="root ch" ptType="all node" func="cnt" op="gte" val="7">
                      <dgm:forEach name="Name200" axis="self" ptType="parTrans">
                        <dgm:layoutNode name="Name201" styleLbl="parChTrans1D1">
                          <dgm:choose name="Name202">
                            <dgm:if name="Name203" func="var" arg="dir" op="equ" val="norm">
                              <dgm:alg type="conn">
                                <dgm:param type="dim" val="1D"/>
                                <dgm:param type="begPts" val="midL"/>
                                <dgm:param type="srcNode" val="parTx7"/>
                                <dgm:param type="endSty" val="noArr"/>
                                <dgm:param type="dstNode" val="anchor6"/>
                              </dgm:alg>
                            </dgm:if>
                            <dgm:else name="Name204">
                              <dgm:alg type="conn">
                                <dgm:param type="dim" val="1D"/>
                                <dgm:param type="begPts" val="midR"/>
                                <dgm:param type="endSty" val="noArr"/>
                                <dgm:param type="srcNode" val="parTx7"/>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205"/>
                  </dgm:choose>
                </dgm:forEach>
              </dgm:layoutNode>
              <dgm:choose name="Name206">
                <dgm:if name="Name207" axis="root ch" ptType="all node" func="cnt" op="gte" val="7">
                  <dgm:layoutNode name="spPost6">
                    <dgm:alg type="sp"/>
                    <dgm:shape xmlns:r="http://schemas.openxmlformats.org/officeDocument/2006/relationships" r:blip="">
                      <dgm:adjLst/>
                    </dgm:shape>
                  </dgm:layoutNode>
                </dgm:if>
                <dgm:else name="Name208"/>
              </dgm:choose>
            </dgm:if>
            <dgm:else name="Name209"/>
          </dgm:choose>
        </dgm:if>
        <dgm:if name="Name210" axis="self" ptType="node" func="pos" op="equ" val="7">
          <dgm:layoutNode name="parTx7"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211">
            <dgm:if name="Name212" axis="ch" ptType="node" func="cnt" op="gte" val="1">
              <dgm:layoutNode name="spPre7">
                <dgm:alg type="sp"/>
                <dgm:shape xmlns:r="http://schemas.openxmlformats.org/officeDocument/2006/relationships" r:blip="">
                  <dgm:adjLst/>
                </dgm:shape>
              </dgm:layoutNode>
              <dgm:layoutNode name="chLin7">
                <dgm:alg type="lin">
                  <dgm:param type="linDir" val="fromT"/>
                </dgm:alg>
                <dgm:shape xmlns:r="http://schemas.openxmlformats.org/officeDocument/2006/relationships" r:blip="">
                  <dgm:adjLst/>
                </dgm:shape>
                <dgm:presOf/>
                <dgm:constrLst>
                  <dgm:constr type="w" for="ch" forName="txAndLines7" refType="w" fact="0.77"/>
                  <dgm:constr type="w" for="ch" forName="top7" refType="w" refFor="ch" refForName="txAndLines7" fact="0.78"/>
                </dgm:constrLst>
                <dgm:forEach name="Name213" axis="ch">
                  <dgm:forEach name="Name214" axis="self" ptType="parTrans">
                    <dgm:layoutNode name="Name215" styleLbl="parChTrans1D1">
                      <dgm:choose name="Name216">
                        <dgm:if name="Name217" func="var" arg="dir" op="equ" val="norm">
                          <dgm:alg type="conn">
                            <dgm:param type="dim" val="1D"/>
                            <dgm:param type="begPts" val="midR"/>
                            <dgm:param type="endSty" val="noArr"/>
                            <dgm:param type="dstNode" val="anchor7"/>
                          </dgm:alg>
                        </dgm:if>
                        <dgm:else name="Name218">
                          <dgm:alg type="conn">
                            <dgm:param type="dim" val="1D"/>
                            <dgm:param type="begPts" val="midL"/>
                            <dgm:param type="endSty" val="noArr"/>
                            <dgm:param type="srcNode" val="parTx7"/>
                            <dgm:param type="dstNode" val="anchor7"/>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219" axis="self" ptType="node">
                    <dgm:choose name="Name220">
                      <dgm:if name="Name221" axis="par ch" ptType="node node" func="cnt" op="equ" val="1">
                        <dgm:layoutNode name="top7">
                          <dgm:alg type="sp"/>
                          <dgm:shape xmlns:r="http://schemas.openxmlformats.org/officeDocument/2006/relationships" r:blip="">
                            <dgm:adjLst/>
                          </dgm:shape>
                          <dgm:constrLst>
                            <dgm:constr type="h" refType="w" fact="0.6"/>
                          </dgm:constrLst>
                        </dgm:layoutNode>
                      </dgm:if>
                      <dgm:else name="Name222"/>
                    </dgm:choose>
                    <dgm:layoutNode name="txAndLines7">
                      <dgm:choose name="Name223">
                        <dgm:if name="Name224" func="var" arg="dir" op="equ" val="norm">
                          <dgm:alg type="lin"/>
                        </dgm:if>
                        <dgm:else name="Name225">
                          <dgm:alg type="lin">
                            <dgm:param type="linDir" val="fromR"/>
                          </dgm:alg>
                        </dgm:else>
                      </dgm:choose>
                      <dgm:shape xmlns:r="http://schemas.openxmlformats.org/officeDocument/2006/relationships" r:blip="">
                        <dgm:adjLst/>
                      </dgm:shape>
                      <dgm:presOf/>
                      <dgm:constrLst>
                        <dgm:constr type="w" for="ch" forName="anchor7" refType="w" fact="0.89"/>
                        <dgm:constr type="w" for="ch" forName="backup7" refType="w" fact="-0.89"/>
                        <dgm:constr type="w" for="ch" forName="preLine7" refType="w" fact="0.11"/>
                        <dgm:constr type="w" for="ch" forName="desTx7" refType="w" fact="0.78"/>
                      </dgm:constrLst>
                      <dgm:layoutNode name="anchor7" moveWith="desTx7">
                        <dgm:alg type="sp"/>
                        <dgm:shape xmlns:r="http://schemas.openxmlformats.org/officeDocument/2006/relationships" r:blip="">
                          <dgm:adjLst/>
                        </dgm:shape>
                      </dgm:layoutNode>
                      <dgm:layoutNode name="backup7" moveWith="desTx7">
                        <dgm:alg type="sp"/>
                        <dgm:shape xmlns:r="http://schemas.openxmlformats.org/officeDocument/2006/relationships" r:blip="">
                          <dgm:adjLst/>
                        </dgm:shape>
                      </dgm:layoutNode>
                      <dgm:layoutNode name="preLine7" styleLbl="parChTrans1D1" moveWith="desTx7">
                        <dgm:alg type="sp"/>
                        <dgm:shape xmlns:r="http://schemas.openxmlformats.org/officeDocument/2006/relationships" type="line" r:blip="">
                          <dgm:adjLst/>
                        </dgm:shape>
                        <dgm:presOf/>
                      </dgm:layoutNode>
                      <dgm:layoutNode name="desTx7"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layoutNode>
                  </dgm:forEach>
                </dgm:forEach>
              </dgm:layoutNode>
            </dgm:if>
            <dgm:else name="Name226"/>
          </dgm:choose>
        </dgm:if>
        <dgm:else name="Name227"/>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hdr" sz="quarter"/>
          </p:nvPr>
        </p:nvSpPr>
        <p:spPr bwMode="auto">
          <a:xfrm>
            <a:off x="22" y="7"/>
            <a:ext cx="2944957" cy="499243"/>
          </a:xfrm>
          <a:prstGeom prst="rect">
            <a:avLst/>
          </a:prstGeom>
          <a:noFill/>
          <a:ln w="9525">
            <a:noFill/>
            <a:miter lim="800000"/>
            <a:headEnd/>
            <a:tailEnd/>
          </a:ln>
        </p:spPr>
        <p:txBody>
          <a:bodyPr vert="horz" wrap="square" lIns="94011" tIns="47006" rIns="94011" bIns="47006" numCol="1" anchor="t" anchorCtr="0" compatLnSpc="1">
            <a:prstTxWarp prst="textNoShape">
              <a:avLst/>
            </a:prstTxWarp>
          </a:bodyPr>
          <a:lstStyle>
            <a:lvl1pPr defTabSz="940164">
              <a:defRPr sz="1000" b="0">
                <a:solidFill>
                  <a:schemeClr val="tx1"/>
                </a:solidFill>
                <a:latin typeface="Arial" pitchFamily="34" charset="0"/>
                <a:cs typeface="+mn-cs"/>
              </a:defRPr>
            </a:lvl1pPr>
          </a:lstStyle>
          <a:p>
            <a:pPr>
              <a:defRPr/>
            </a:pPr>
            <a:r>
              <a:rPr lang="tr-TR"/>
              <a:t>PTT GENEL MÜDÜRLÜĞÜ</a:t>
            </a:r>
          </a:p>
        </p:txBody>
      </p:sp>
      <p:sp>
        <p:nvSpPr>
          <p:cNvPr id="53251" name="Rectangle 3"/>
          <p:cNvSpPr>
            <a:spLocks noGrp="1" noChangeArrowheads="1"/>
          </p:cNvSpPr>
          <p:nvPr>
            <p:ph type="dt" sz="quarter" idx="1"/>
          </p:nvPr>
        </p:nvSpPr>
        <p:spPr bwMode="auto">
          <a:xfrm>
            <a:off x="3852738" y="7"/>
            <a:ext cx="2944957" cy="499243"/>
          </a:xfrm>
          <a:prstGeom prst="rect">
            <a:avLst/>
          </a:prstGeom>
          <a:noFill/>
          <a:ln w="9525">
            <a:noFill/>
            <a:miter lim="800000"/>
            <a:headEnd/>
            <a:tailEnd/>
          </a:ln>
        </p:spPr>
        <p:txBody>
          <a:bodyPr vert="horz" wrap="square" lIns="94011" tIns="47006" rIns="94011" bIns="47006" numCol="1" anchor="t" anchorCtr="0" compatLnSpc="1">
            <a:prstTxWarp prst="textNoShape">
              <a:avLst/>
            </a:prstTxWarp>
          </a:bodyPr>
          <a:lstStyle>
            <a:lvl1pPr algn="r" defTabSz="940164">
              <a:defRPr sz="1000" b="0">
                <a:solidFill>
                  <a:schemeClr val="tx1"/>
                </a:solidFill>
                <a:latin typeface="Arial" pitchFamily="34" charset="0"/>
                <a:cs typeface="+mn-cs"/>
              </a:defRPr>
            </a:lvl1pPr>
          </a:lstStyle>
          <a:p>
            <a:pPr>
              <a:defRPr/>
            </a:pPr>
            <a:endParaRPr lang="tr-TR"/>
          </a:p>
        </p:txBody>
      </p:sp>
      <p:sp>
        <p:nvSpPr>
          <p:cNvPr id="53252" name="Rectangle 4"/>
          <p:cNvSpPr>
            <a:spLocks noGrp="1" noChangeArrowheads="1"/>
          </p:cNvSpPr>
          <p:nvPr>
            <p:ph type="ftr" sz="quarter" idx="2"/>
          </p:nvPr>
        </p:nvSpPr>
        <p:spPr bwMode="auto">
          <a:xfrm>
            <a:off x="22" y="9427409"/>
            <a:ext cx="2944957" cy="499243"/>
          </a:xfrm>
          <a:prstGeom prst="rect">
            <a:avLst/>
          </a:prstGeom>
          <a:noFill/>
          <a:ln w="9525">
            <a:noFill/>
            <a:miter lim="800000"/>
            <a:headEnd/>
            <a:tailEnd/>
          </a:ln>
        </p:spPr>
        <p:txBody>
          <a:bodyPr vert="horz" wrap="square" lIns="94011" tIns="47006" rIns="94011" bIns="47006" numCol="1" anchor="b" anchorCtr="0" compatLnSpc="1">
            <a:prstTxWarp prst="textNoShape">
              <a:avLst/>
            </a:prstTxWarp>
          </a:bodyPr>
          <a:lstStyle>
            <a:lvl1pPr defTabSz="940164">
              <a:defRPr sz="1000" b="0">
                <a:solidFill>
                  <a:schemeClr val="tx1"/>
                </a:solidFill>
                <a:latin typeface="Arial" pitchFamily="34" charset="0"/>
                <a:cs typeface="+mn-cs"/>
              </a:defRPr>
            </a:lvl1pPr>
          </a:lstStyle>
          <a:p>
            <a:pPr>
              <a:defRPr/>
            </a:pPr>
            <a:endParaRPr lang="tr-TR"/>
          </a:p>
        </p:txBody>
      </p:sp>
      <p:sp>
        <p:nvSpPr>
          <p:cNvPr id="53253" name="Rectangle 5"/>
          <p:cNvSpPr>
            <a:spLocks noGrp="1" noChangeArrowheads="1"/>
          </p:cNvSpPr>
          <p:nvPr>
            <p:ph type="sldNum" sz="quarter" idx="3"/>
          </p:nvPr>
        </p:nvSpPr>
        <p:spPr bwMode="auto">
          <a:xfrm>
            <a:off x="3852738" y="9427409"/>
            <a:ext cx="2944957" cy="499243"/>
          </a:xfrm>
          <a:prstGeom prst="rect">
            <a:avLst/>
          </a:prstGeom>
          <a:noFill/>
          <a:ln w="9525">
            <a:noFill/>
            <a:miter lim="800000"/>
            <a:headEnd/>
            <a:tailEnd/>
          </a:ln>
        </p:spPr>
        <p:txBody>
          <a:bodyPr vert="horz" wrap="square" lIns="94011" tIns="47006" rIns="94011" bIns="47006" numCol="1" anchor="b" anchorCtr="0" compatLnSpc="1">
            <a:prstTxWarp prst="textNoShape">
              <a:avLst/>
            </a:prstTxWarp>
          </a:bodyPr>
          <a:lstStyle>
            <a:lvl1pPr algn="r" defTabSz="940164">
              <a:defRPr sz="1000" b="0">
                <a:solidFill>
                  <a:schemeClr val="tx1"/>
                </a:solidFill>
                <a:latin typeface="Arial" pitchFamily="34" charset="0"/>
                <a:cs typeface="+mn-cs"/>
              </a:defRPr>
            </a:lvl1pPr>
          </a:lstStyle>
          <a:p>
            <a:pPr>
              <a:defRPr/>
            </a:pPr>
            <a:fld id="{8A3E7C7E-BBD6-4ABC-901F-06F0B0C233E2}" type="slidenum">
              <a:rPr lang="tr-TR"/>
              <a:pPr>
                <a:defRPr/>
              </a:pPr>
              <a:t>‹#›</a:t>
            </a:fld>
            <a:endParaRPr lang="tr-TR"/>
          </a:p>
        </p:txBody>
      </p:sp>
    </p:spTree>
    <p:extLst>
      <p:ext uri="{BB962C8B-B14F-4D97-AF65-F5344CB8AC3E}">
        <p14:creationId xmlns:p14="http://schemas.microsoft.com/office/powerpoint/2010/main" xmlns="" val="224133567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hdr" sz="quarter"/>
          </p:nvPr>
        </p:nvSpPr>
        <p:spPr bwMode="auto">
          <a:xfrm>
            <a:off x="22" y="7"/>
            <a:ext cx="2944957" cy="499243"/>
          </a:xfrm>
          <a:prstGeom prst="rect">
            <a:avLst/>
          </a:prstGeom>
          <a:noFill/>
          <a:ln w="9525">
            <a:noFill/>
            <a:miter lim="800000"/>
            <a:headEnd/>
            <a:tailEnd/>
          </a:ln>
        </p:spPr>
        <p:txBody>
          <a:bodyPr vert="horz" wrap="square" lIns="94011" tIns="47006" rIns="94011" bIns="47006" numCol="1" anchor="t" anchorCtr="0" compatLnSpc="1">
            <a:prstTxWarp prst="textNoShape">
              <a:avLst/>
            </a:prstTxWarp>
          </a:bodyPr>
          <a:lstStyle>
            <a:lvl1pPr defTabSz="940164">
              <a:defRPr sz="1000" b="0">
                <a:solidFill>
                  <a:schemeClr val="tx1"/>
                </a:solidFill>
                <a:latin typeface="Arial" pitchFamily="34" charset="0"/>
                <a:cs typeface="+mn-cs"/>
              </a:defRPr>
            </a:lvl1pPr>
          </a:lstStyle>
          <a:p>
            <a:pPr>
              <a:defRPr/>
            </a:pPr>
            <a:r>
              <a:rPr lang="tr-TR"/>
              <a:t>PTT GENEL MÜDÜRLÜĞÜ</a:t>
            </a:r>
          </a:p>
        </p:txBody>
      </p:sp>
      <p:sp>
        <p:nvSpPr>
          <p:cNvPr id="56323" name="Rectangle 3"/>
          <p:cNvSpPr>
            <a:spLocks noGrp="1" noChangeArrowheads="1"/>
          </p:cNvSpPr>
          <p:nvPr>
            <p:ph type="dt" idx="1"/>
          </p:nvPr>
        </p:nvSpPr>
        <p:spPr bwMode="auto">
          <a:xfrm>
            <a:off x="3852738" y="7"/>
            <a:ext cx="2944957" cy="499243"/>
          </a:xfrm>
          <a:prstGeom prst="rect">
            <a:avLst/>
          </a:prstGeom>
          <a:noFill/>
          <a:ln w="9525">
            <a:noFill/>
            <a:miter lim="800000"/>
            <a:headEnd/>
            <a:tailEnd/>
          </a:ln>
        </p:spPr>
        <p:txBody>
          <a:bodyPr vert="horz" wrap="square" lIns="94011" tIns="47006" rIns="94011" bIns="47006" numCol="1" anchor="t" anchorCtr="0" compatLnSpc="1">
            <a:prstTxWarp prst="textNoShape">
              <a:avLst/>
            </a:prstTxWarp>
          </a:bodyPr>
          <a:lstStyle>
            <a:lvl1pPr algn="r" defTabSz="940164">
              <a:defRPr sz="1000" b="0">
                <a:solidFill>
                  <a:schemeClr val="tx1"/>
                </a:solidFill>
                <a:latin typeface="Arial" pitchFamily="34" charset="0"/>
                <a:cs typeface="+mn-cs"/>
              </a:defRPr>
            </a:lvl1pPr>
          </a:lstStyle>
          <a:p>
            <a:pPr>
              <a:defRPr/>
            </a:pPr>
            <a:endParaRPr lang="tr-TR"/>
          </a:p>
        </p:txBody>
      </p:sp>
      <p:sp>
        <p:nvSpPr>
          <p:cNvPr id="46084" name="Rectangle 4"/>
          <p:cNvSpPr>
            <a:spLocks noGrp="1" noRot="1" noChangeAspect="1" noChangeArrowheads="1" noTextEdit="1"/>
          </p:cNvSpPr>
          <p:nvPr>
            <p:ph type="sldImg" idx="2"/>
          </p:nvPr>
        </p:nvSpPr>
        <p:spPr bwMode="auto">
          <a:xfrm>
            <a:off x="711200" y="739775"/>
            <a:ext cx="5375275" cy="37211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6325" name="Rectangle 5"/>
          <p:cNvSpPr>
            <a:spLocks noGrp="1" noChangeArrowheads="1"/>
          </p:cNvSpPr>
          <p:nvPr>
            <p:ph type="body" sz="quarter" idx="3"/>
          </p:nvPr>
        </p:nvSpPr>
        <p:spPr bwMode="auto">
          <a:xfrm>
            <a:off x="681231" y="4714520"/>
            <a:ext cx="5436845" cy="4470545"/>
          </a:xfrm>
          <a:prstGeom prst="rect">
            <a:avLst/>
          </a:prstGeom>
          <a:noFill/>
          <a:ln w="9525">
            <a:noFill/>
            <a:miter lim="800000"/>
            <a:headEnd/>
            <a:tailEnd/>
          </a:ln>
        </p:spPr>
        <p:txBody>
          <a:bodyPr vert="horz" wrap="square" lIns="94011" tIns="47006" rIns="94011" bIns="47006" numCol="1" anchor="t" anchorCtr="0" compatLnSpc="1">
            <a:prstTxWarp prst="textNoShape">
              <a:avLst/>
            </a:prstTxWarp>
          </a:bodyPr>
          <a:lstStyle/>
          <a:p>
            <a:pPr lvl="0"/>
            <a:r>
              <a:rPr lang="tr-TR" noProof="0" dirty="0" smtClean="0"/>
              <a:t>Asıl metin stillerini düzenlemek için tıklatın</a:t>
            </a:r>
          </a:p>
          <a:p>
            <a:pPr lvl="1"/>
            <a:r>
              <a:rPr lang="tr-TR" noProof="0" dirty="0" smtClean="0"/>
              <a:t>İkinci düzey</a:t>
            </a:r>
          </a:p>
          <a:p>
            <a:pPr lvl="2"/>
            <a:r>
              <a:rPr lang="tr-TR" noProof="0" dirty="0" smtClean="0"/>
              <a:t>Üçüncü düzey</a:t>
            </a:r>
          </a:p>
          <a:p>
            <a:pPr lvl="3"/>
            <a:r>
              <a:rPr lang="tr-TR" noProof="0" dirty="0" smtClean="0"/>
              <a:t>Dördüncü düzey</a:t>
            </a:r>
          </a:p>
          <a:p>
            <a:pPr lvl="4"/>
            <a:r>
              <a:rPr lang="tr-TR" noProof="0" dirty="0" smtClean="0"/>
              <a:t>Beşinci düzey</a:t>
            </a:r>
          </a:p>
        </p:txBody>
      </p:sp>
      <p:sp>
        <p:nvSpPr>
          <p:cNvPr id="56326" name="Rectangle 6"/>
          <p:cNvSpPr>
            <a:spLocks noGrp="1" noChangeArrowheads="1"/>
          </p:cNvSpPr>
          <p:nvPr>
            <p:ph type="ftr" sz="quarter" idx="4"/>
          </p:nvPr>
        </p:nvSpPr>
        <p:spPr bwMode="auto">
          <a:xfrm>
            <a:off x="22" y="9427409"/>
            <a:ext cx="2944957" cy="499243"/>
          </a:xfrm>
          <a:prstGeom prst="rect">
            <a:avLst/>
          </a:prstGeom>
          <a:noFill/>
          <a:ln w="9525">
            <a:noFill/>
            <a:miter lim="800000"/>
            <a:headEnd/>
            <a:tailEnd/>
          </a:ln>
        </p:spPr>
        <p:txBody>
          <a:bodyPr vert="horz" wrap="square" lIns="94011" tIns="47006" rIns="94011" bIns="47006" numCol="1" anchor="b" anchorCtr="0" compatLnSpc="1">
            <a:prstTxWarp prst="textNoShape">
              <a:avLst/>
            </a:prstTxWarp>
          </a:bodyPr>
          <a:lstStyle>
            <a:lvl1pPr defTabSz="940164">
              <a:defRPr sz="1000" b="0">
                <a:solidFill>
                  <a:schemeClr val="tx1"/>
                </a:solidFill>
                <a:latin typeface="Arial" pitchFamily="34" charset="0"/>
                <a:cs typeface="+mn-cs"/>
              </a:defRPr>
            </a:lvl1pPr>
          </a:lstStyle>
          <a:p>
            <a:pPr>
              <a:defRPr/>
            </a:pPr>
            <a:endParaRPr lang="tr-TR"/>
          </a:p>
        </p:txBody>
      </p:sp>
      <p:sp>
        <p:nvSpPr>
          <p:cNvPr id="56327" name="Rectangle 7"/>
          <p:cNvSpPr>
            <a:spLocks noGrp="1" noChangeArrowheads="1"/>
          </p:cNvSpPr>
          <p:nvPr>
            <p:ph type="sldNum" sz="quarter" idx="5"/>
          </p:nvPr>
        </p:nvSpPr>
        <p:spPr bwMode="auto">
          <a:xfrm>
            <a:off x="3852738" y="9427409"/>
            <a:ext cx="2944957" cy="499243"/>
          </a:xfrm>
          <a:prstGeom prst="rect">
            <a:avLst/>
          </a:prstGeom>
          <a:noFill/>
          <a:ln w="9525">
            <a:noFill/>
            <a:miter lim="800000"/>
            <a:headEnd/>
            <a:tailEnd/>
          </a:ln>
        </p:spPr>
        <p:txBody>
          <a:bodyPr vert="horz" wrap="square" lIns="94011" tIns="47006" rIns="94011" bIns="47006" numCol="1" anchor="b" anchorCtr="0" compatLnSpc="1">
            <a:prstTxWarp prst="textNoShape">
              <a:avLst/>
            </a:prstTxWarp>
          </a:bodyPr>
          <a:lstStyle>
            <a:lvl1pPr algn="r" defTabSz="940164">
              <a:defRPr sz="1000" b="0">
                <a:solidFill>
                  <a:schemeClr val="tx1"/>
                </a:solidFill>
                <a:latin typeface="Arial" pitchFamily="34" charset="0"/>
                <a:cs typeface="+mn-cs"/>
              </a:defRPr>
            </a:lvl1pPr>
          </a:lstStyle>
          <a:p>
            <a:pPr>
              <a:defRPr/>
            </a:pPr>
            <a:fld id="{BF2F111D-3979-487D-8590-20AAB2C5B3E6}" type="slidenum">
              <a:rPr lang="tr-TR"/>
              <a:pPr>
                <a:defRPr/>
              </a:pPr>
              <a:t>‹#›</a:t>
            </a:fld>
            <a:endParaRPr lang="tr-TR"/>
          </a:p>
        </p:txBody>
      </p:sp>
    </p:spTree>
    <p:extLst>
      <p:ext uri="{BB962C8B-B14F-4D97-AF65-F5344CB8AC3E}">
        <p14:creationId xmlns:p14="http://schemas.microsoft.com/office/powerpoint/2010/main" xmlns="" val="130752708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941388"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1887538"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2833688"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3779838"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4729931" algn="l" defTabSz="1891973" rtl="0" eaLnBrk="1" latinLnBrk="0" hangingPunct="1">
      <a:defRPr sz="2500" kern="1200">
        <a:solidFill>
          <a:schemeClr val="tx1"/>
        </a:solidFill>
        <a:latin typeface="+mn-lt"/>
        <a:ea typeface="+mn-ea"/>
        <a:cs typeface="+mn-cs"/>
      </a:defRPr>
    </a:lvl6pPr>
    <a:lvl7pPr marL="5675918" algn="l" defTabSz="1891973" rtl="0" eaLnBrk="1" latinLnBrk="0" hangingPunct="1">
      <a:defRPr sz="2500" kern="1200">
        <a:solidFill>
          <a:schemeClr val="tx1"/>
        </a:solidFill>
        <a:latin typeface="+mn-lt"/>
        <a:ea typeface="+mn-ea"/>
        <a:cs typeface="+mn-cs"/>
      </a:defRPr>
    </a:lvl7pPr>
    <a:lvl8pPr marL="6621905" algn="l" defTabSz="1891973" rtl="0" eaLnBrk="1" latinLnBrk="0" hangingPunct="1">
      <a:defRPr sz="2500" kern="1200">
        <a:solidFill>
          <a:schemeClr val="tx1"/>
        </a:solidFill>
        <a:latin typeface="+mn-lt"/>
        <a:ea typeface="+mn-ea"/>
        <a:cs typeface="+mn-cs"/>
      </a:defRPr>
    </a:lvl8pPr>
    <a:lvl9pPr marL="7567892" algn="l" defTabSz="1891973" rtl="0" eaLnBrk="1" latinLnBrk="0" hangingPunct="1">
      <a:defRPr sz="25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algn="just"/>
            <a:endParaRPr lang="tr-TR" dirty="0">
              <a:latin typeface="+mn-lt"/>
            </a:endParaRPr>
          </a:p>
        </p:txBody>
      </p:sp>
      <p:sp>
        <p:nvSpPr>
          <p:cNvPr id="4" name="3 Slayt Numarası Yer Tutucusu"/>
          <p:cNvSpPr>
            <a:spLocks noGrp="1"/>
          </p:cNvSpPr>
          <p:nvPr>
            <p:ph type="sldNum" sz="quarter" idx="10"/>
          </p:nvPr>
        </p:nvSpPr>
        <p:spPr/>
        <p:txBody>
          <a:bodyPr/>
          <a:lstStyle/>
          <a:p>
            <a:fld id="{BE902B32-90F9-422F-8AB7-03FF7E57FDA0}" type="slidenum">
              <a:rPr lang="tr-TR" smtClean="0">
                <a:solidFill>
                  <a:prstClr val="black"/>
                </a:solidFill>
              </a:rPr>
              <a:pPr/>
              <a:t>1</a:t>
            </a:fld>
            <a:endParaRPr lang="tr-TR" dirty="0">
              <a:solidFill>
                <a:prstClr val="black"/>
              </a:solidFill>
            </a:endParaRPr>
          </a:p>
        </p:txBody>
      </p:sp>
    </p:spTree>
    <p:extLst>
      <p:ext uri="{BB962C8B-B14F-4D97-AF65-F5344CB8AC3E}">
        <p14:creationId xmlns:p14="http://schemas.microsoft.com/office/powerpoint/2010/main" xmlns="" val="27911636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algn="just"/>
            <a:endParaRPr lang="tr-TR" dirty="0">
              <a:latin typeface="+mn-lt"/>
            </a:endParaRPr>
          </a:p>
        </p:txBody>
      </p:sp>
      <p:sp>
        <p:nvSpPr>
          <p:cNvPr id="4" name="3 Slayt Numarası Yer Tutucusu"/>
          <p:cNvSpPr>
            <a:spLocks noGrp="1"/>
          </p:cNvSpPr>
          <p:nvPr>
            <p:ph type="sldNum" sz="quarter" idx="10"/>
          </p:nvPr>
        </p:nvSpPr>
        <p:spPr/>
        <p:txBody>
          <a:bodyPr/>
          <a:lstStyle/>
          <a:p>
            <a:fld id="{BE902B32-90F9-422F-8AB7-03FF7E57FDA0}" type="slidenum">
              <a:rPr lang="tr-TR" smtClean="0">
                <a:solidFill>
                  <a:prstClr val="black"/>
                </a:solidFill>
              </a:rPr>
              <a:pPr/>
              <a:t>11</a:t>
            </a:fld>
            <a:endParaRPr lang="tr-TR">
              <a:solidFill>
                <a:prstClr val="black"/>
              </a:solidFill>
            </a:endParaRPr>
          </a:p>
        </p:txBody>
      </p:sp>
    </p:spTree>
    <p:extLst>
      <p:ext uri="{BB962C8B-B14F-4D97-AF65-F5344CB8AC3E}">
        <p14:creationId xmlns:p14="http://schemas.microsoft.com/office/powerpoint/2010/main" xmlns="" val="40964876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algn="just"/>
            <a:endParaRPr lang="tr-TR" dirty="0">
              <a:latin typeface="+mn-lt"/>
            </a:endParaRPr>
          </a:p>
        </p:txBody>
      </p:sp>
      <p:sp>
        <p:nvSpPr>
          <p:cNvPr id="4" name="3 Slayt Numarası Yer Tutucusu"/>
          <p:cNvSpPr>
            <a:spLocks noGrp="1"/>
          </p:cNvSpPr>
          <p:nvPr>
            <p:ph type="sldNum" sz="quarter" idx="10"/>
          </p:nvPr>
        </p:nvSpPr>
        <p:spPr/>
        <p:txBody>
          <a:bodyPr/>
          <a:lstStyle/>
          <a:p>
            <a:fld id="{BE902B32-90F9-422F-8AB7-03FF7E57FDA0}" type="slidenum">
              <a:rPr lang="tr-TR" smtClean="0">
                <a:solidFill>
                  <a:prstClr val="black"/>
                </a:solidFill>
              </a:rPr>
              <a:pPr/>
              <a:t>13</a:t>
            </a:fld>
            <a:endParaRPr lang="tr-TR">
              <a:solidFill>
                <a:prstClr val="black"/>
              </a:solidFill>
            </a:endParaRPr>
          </a:p>
        </p:txBody>
      </p:sp>
    </p:spTree>
    <p:extLst>
      <p:ext uri="{BB962C8B-B14F-4D97-AF65-F5344CB8AC3E}">
        <p14:creationId xmlns:p14="http://schemas.microsoft.com/office/powerpoint/2010/main" xmlns="" val="592572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1 Slayt Görüntüsü Yer Tutucusu"/>
          <p:cNvSpPr>
            <a:spLocks noGrp="1" noRot="1" noChangeAspect="1" noTextEdit="1"/>
          </p:cNvSpPr>
          <p:nvPr>
            <p:ph type="sldImg"/>
          </p:nvPr>
        </p:nvSpPr>
        <p:spPr bwMode="auto">
          <a:xfrm>
            <a:off x="711200" y="739775"/>
            <a:ext cx="5375275" cy="3721100"/>
          </a:xfrm>
          <a:noFill/>
          <a:ln>
            <a:solidFill>
              <a:srgbClr val="000000"/>
            </a:solidFill>
            <a:miter lim="800000"/>
            <a:headEnd/>
            <a:tailEnd/>
          </a:ln>
        </p:spPr>
      </p:sp>
      <p:sp>
        <p:nvSpPr>
          <p:cNvPr id="29699" name="2 Not Yer Tutucusu"/>
          <p:cNvSpPr>
            <a:spLocks noGrp="1"/>
          </p:cNvSpPr>
          <p:nvPr>
            <p:ph type="body" idx="1"/>
          </p:nvPr>
        </p:nvSpPr>
        <p:spPr bwMode="auto">
          <a:noFill/>
        </p:spPr>
        <p:txBody>
          <a:bodyPr wrap="square" numCol="1" anchor="t" anchorCtr="0" compatLnSpc="1">
            <a:prstTxWarp prst="textNoShape">
              <a:avLst/>
            </a:prstTxWarp>
          </a:bodyPr>
          <a:lstStyle/>
          <a:p>
            <a:pPr algn="just" defTabSz="916817">
              <a:spcBef>
                <a:spcPct val="0"/>
              </a:spcBef>
            </a:pPr>
            <a:endParaRPr lang="tr-TR" dirty="0">
              <a:cs typeface="Arial" pitchFamily="34" charset="0"/>
            </a:endParaRPr>
          </a:p>
        </p:txBody>
      </p:sp>
      <p:sp>
        <p:nvSpPr>
          <p:cNvPr id="29700" name="3 Slayt Numarası Yer Tutucusu"/>
          <p:cNvSpPr>
            <a:spLocks noGrp="1"/>
          </p:cNvSpPr>
          <p:nvPr>
            <p:ph type="sldNum" sz="quarter" idx="5"/>
          </p:nvPr>
        </p:nvSpPr>
        <p:spPr bwMode="auto">
          <a:noFill/>
          <a:ln>
            <a:miter lim="800000"/>
            <a:headEnd/>
            <a:tailEnd/>
          </a:ln>
        </p:spPr>
        <p:txBody>
          <a:bodyPr/>
          <a:lstStyle/>
          <a:p>
            <a:fld id="{D5E25284-0D83-4506-911E-99C371EA4786}" type="slidenum">
              <a:rPr lang="tr-TR">
                <a:solidFill>
                  <a:srgbClr val="000000"/>
                </a:solidFill>
              </a:rPr>
              <a:pPr/>
              <a:t>14</a:t>
            </a:fld>
            <a:endParaRPr lang="tr-TR">
              <a:solidFill>
                <a:srgbClr val="000000"/>
              </a:solidFill>
            </a:endParaRPr>
          </a:p>
        </p:txBody>
      </p:sp>
    </p:spTree>
    <p:extLst>
      <p:ext uri="{BB962C8B-B14F-4D97-AF65-F5344CB8AC3E}">
        <p14:creationId xmlns:p14="http://schemas.microsoft.com/office/powerpoint/2010/main" xmlns="" val="20616457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algn="just"/>
            <a:endParaRPr lang="tr-TR" dirty="0">
              <a:latin typeface="+mn-lt"/>
            </a:endParaRPr>
          </a:p>
        </p:txBody>
      </p:sp>
      <p:sp>
        <p:nvSpPr>
          <p:cNvPr id="4" name="3 Slayt Numarası Yer Tutucusu"/>
          <p:cNvSpPr>
            <a:spLocks noGrp="1"/>
          </p:cNvSpPr>
          <p:nvPr>
            <p:ph type="sldNum" sz="quarter" idx="10"/>
          </p:nvPr>
        </p:nvSpPr>
        <p:spPr/>
        <p:txBody>
          <a:bodyPr/>
          <a:lstStyle/>
          <a:p>
            <a:fld id="{BE902B32-90F9-422F-8AB7-03FF7E57FDA0}" type="slidenum">
              <a:rPr lang="tr-TR" smtClean="0">
                <a:solidFill>
                  <a:prstClr val="black"/>
                </a:solidFill>
              </a:rPr>
              <a:pPr/>
              <a:t>15</a:t>
            </a:fld>
            <a:endParaRPr lang="tr-TR">
              <a:solidFill>
                <a:prstClr val="black"/>
              </a:solidFill>
            </a:endParaRPr>
          </a:p>
        </p:txBody>
      </p:sp>
    </p:spTree>
    <p:extLst>
      <p:ext uri="{BB962C8B-B14F-4D97-AF65-F5344CB8AC3E}">
        <p14:creationId xmlns:p14="http://schemas.microsoft.com/office/powerpoint/2010/main" xmlns="" val="312629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algn="just"/>
            <a:endParaRPr lang="tr-TR" dirty="0">
              <a:latin typeface="+mn-lt"/>
            </a:endParaRPr>
          </a:p>
        </p:txBody>
      </p:sp>
      <p:sp>
        <p:nvSpPr>
          <p:cNvPr id="4" name="3 Slayt Numarası Yer Tutucusu"/>
          <p:cNvSpPr>
            <a:spLocks noGrp="1"/>
          </p:cNvSpPr>
          <p:nvPr>
            <p:ph type="sldNum" sz="quarter" idx="10"/>
          </p:nvPr>
        </p:nvSpPr>
        <p:spPr/>
        <p:txBody>
          <a:bodyPr/>
          <a:lstStyle/>
          <a:p>
            <a:fld id="{BE902B32-90F9-422F-8AB7-03FF7E57FDA0}" type="slidenum">
              <a:rPr lang="tr-TR" smtClean="0">
                <a:solidFill>
                  <a:prstClr val="black"/>
                </a:solidFill>
              </a:rPr>
              <a:pPr/>
              <a:t>16</a:t>
            </a:fld>
            <a:endParaRPr lang="tr-TR">
              <a:solidFill>
                <a:prstClr val="black"/>
              </a:solidFill>
            </a:endParaRPr>
          </a:p>
        </p:txBody>
      </p:sp>
    </p:spTree>
    <p:extLst>
      <p:ext uri="{BB962C8B-B14F-4D97-AF65-F5344CB8AC3E}">
        <p14:creationId xmlns:p14="http://schemas.microsoft.com/office/powerpoint/2010/main" xmlns="" val="41617261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algn="just"/>
            <a:endParaRPr lang="tr-TR" dirty="0">
              <a:latin typeface="+mn-lt"/>
            </a:endParaRPr>
          </a:p>
        </p:txBody>
      </p:sp>
      <p:sp>
        <p:nvSpPr>
          <p:cNvPr id="4" name="3 Slayt Numarası Yer Tutucusu"/>
          <p:cNvSpPr>
            <a:spLocks noGrp="1"/>
          </p:cNvSpPr>
          <p:nvPr>
            <p:ph type="sldNum" sz="quarter" idx="10"/>
          </p:nvPr>
        </p:nvSpPr>
        <p:spPr/>
        <p:txBody>
          <a:bodyPr/>
          <a:lstStyle/>
          <a:p>
            <a:fld id="{BE902B32-90F9-422F-8AB7-03FF7E57FDA0}" type="slidenum">
              <a:rPr lang="tr-TR" smtClean="0">
                <a:solidFill>
                  <a:prstClr val="black"/>
                </a:solidFill>
              </a:rPr>
              <a:pPr/>
              <a:t>17</a:t>
            </a:fld>
            <a:endParaRPr lang="tr-TR">
              <a:solidFill>
                <a:prstClr val="black"/>
              </a:solidFill>
            </a:endParaRPr>
          </a:p>
        </p:txBody>
      </p:sp>
    </p:spTree>
    <p:extLst>
      <p:ext uri="{BB962C8B-B14F-4D97-AF65-F5344CB8AC3E}">
        <p14:creationId xmlns:p14="http://schemas.microsoft.com/office/powerpoint/2010/main" xmlns="" val="14071755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algn="just"/>
            <a:endParaRPr lang="tr-TR" dirty="0">
              <a:latin typeface="+mn-lt"/>
            </a:endParaRPr>
          </a:p>
        </p:txBody>
      </p:sp>
      <p:sp>
        <p:nvSpPr>
          <p:cNvPr id="4" name="3 Slayt Numarası Yer Tutucusu"/>
          <p:cNvSpPr>
            <a:spLocks noGrp="1"/>
          </p:cNvSpPr>
          <p:nvPr>
            <p:ph type="sldNum" sz="quarter" idx="10"/>
          </p:nvPr>
        </p:nvSpPr>
        <p:spPr/>
        <p:txBody>
          <a:bodyPr/>
          <a:lstStyle/>
          <a:p>
            <a:fld id="{BE902B32-90F9-422F-8AB7-03FF7E57FDA0}" type="slidenum">
              <a:rPr lang="tr-TR" smtClean="0">
                <a:solidFill>
                  <a:prstClr val="black"/>
                </a:solidFill>
              </a:rPr>
              <a:pPr/>
              <a:t>18</a:t>
            </a:fld>
            <a:endParaRPr lang="tr-TR">
              <a:solidFill>
                <a:prstClr val="black"/>
              </a:solidFill>
            </a:endParaRPr>
          </a:p>
        </p:txBody>
      </p:sp>
    </p:spTree>
    <p:extLst>
      <p:ext uri="{BB962C8B-B14F-4D97-AF65-F5344CB8AC3E}">
        <p14:creationId xmlns:p14="http://schemas.microsoft.com/office/powerpoint/2010/main" xmlns="" val="39747993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algn="just"/>
            <a:endParaRPr lang="tr-TR" dirty="0">
              <a:latin typeface="+mn-lt"/>
            </a:endParaRPr>
          </a:p>
        </p:txBody>
      </p:sp>
      <p:sp>
        <p:nvSpPr>
          <p:cNvPr id="4" name="3 Slayt Numarası Yer Tutucusu"/>
          <p:cNvSpPr>
            <a:spLocks noGrp="1"/>
          </p:cNvSpPr>
          <p:nvPr>
            <p:ph type="sldNum" sz="quarter" idx="10"/>
          </p:nvPr>
        </p:nvSpPr>
        <p:spPr/>
        <p:txBody>
          <a:bodyPr/>
          <a:lstStyle/>
          <a:p>
            <a:fld id="{BE902B32-90F9-422F-8AB7-03FF7E57FDA0}" type="slidenum">
              <a:rPr lang="tr-TR" smtClean="0">
                <a:solidFill>
                  <a:prstClr val="black"/>
                </a:solidFill>
              </a:rPr>
              <a:pPr/>
              <a:t>19</a:t>
            </a:fld>
            <a:endParaRPr lang="tr-TR">
              <a:solidFill>
                <a:prstClr val="black"/>
              </a:solidFill>
            </a:endParaRPr>
          </a:p>
        </p:txBody>
      </p:sp>
    </p:spTree>
    <p:extLst>
      <p:ext uri="{BB962C8B-B14F-4D97-AF65-F5344CB8AC3E}">
        <p14:creationId xmlns:p14="http://schemas.microsoft.com/office/powerpoint/2010/main" xmlns="" val="5698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algn="just"/>
            <a:endParaRPr lang="tr-TR" dirty="0">
              <a:latin typeface="+mn-lt"/>
            </a:endParaRPr>
          </a:p>
        </p:txBody>
      </p:sp>
      <p:sp>
        <p:nvSpPr>
          <p:cNvPr id="4" name="3 Slayt Numarası Yer Tutucusu"/>
          <p:cNvSpPr>
            <a:spLocks noGrp="1"/>
          </p:cNvSpPr>
          <p:nvPr>
            <p:ph type="sldNum" sz="quarter" idx="10"/>
          </p:nvPr>
        </p:nvSpPr>
        <p:spPr/>
        <p:txBody>
          <a:bodyPr/>
          <a:lstStyle/>
          <a:p>
            <a:fld id="{BE902B32-90F9-422F-8AB7-03FF7E57FDA0}" type="slidenum">
              <a:rPr lang="tr-TR" smtClean="0">
                <a:solidFill>
                  <a:prstClr val="black"/>
                </a:solidFill>
              </a:rPr>
              <a:pPr/>
              <a:t>20</a:t>
            </a:fld>
            <a:endParaRPr lang="tr-TR">
              <a:solidFill>
                <a:prstClr val="black"/>
              </a:solidFill>
            </a:endParaRPr>
          </a:p>
        </p:txBody>
      </p:sp>
    </p:spTree>
    <p:extLst>
      <p:ext uri="{BB962C8B-B14F-4D97-AF65-F5344CB8AC3E}">
        <p14:creationId xmlns:p14="http://schemas.microsoft.com/office/powerpoint/2010/main" xmlns="" val="19992868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algn="just"/>
            <a:endParaRPr lang="tr-TR" dirty="0">
              <a:latin typeface="+mn-lt"/>
            </a:endParaRPr>
          </a:p>
        </p:txBody>
      </p:sp>
      <p:sp>
        <p:nvSpPr>
          <p:cNvPr id="4" name="3 Slayt Numarası Yer Tutucusu"/>
          <p:cNvSpPr>
            <a:spLocks noGrp="1"/>
          </p:cNvSpPr>
          <p:nvPr>
            <p:ph type="sldNum" sz="quarter" idx="10"/>
          </p:nvPr>
        </p:nvSpPr>
        <p:spPr/>
        <p:txBody>
          <a:bodyPr/>
          <a:lstStyle/>
          <a:p>
            <a:fld id="{BE902B32-90F9-422F-8AB7-03FF7E57FDA0}" type="slidenum">
              <a:rPr lang="tr-TR" smtClean="0">
                <a:solidFill>
                  <a:prstClr val="black"/>
                </a:solidFill>
              </a:rPr>
              <a:pPr/>
              <a:t>21</a:t>
            </a:fld>
            <a:endParaRPr lang="tr-TR">
              <a:solidFill>
                <a:prstClr val="black"/>
              </a:solidFill>
            </a:endParaRPr>
          </a:p>
        </p:txBody>
      </p:sp>
    </p:spTree>
    <p:extLst>
      <p:ext uri="{BB962C8B-B14F-4D97-AF65-F5344CB8AC3E}">
        <p14:creationId xmlns:p14="http://schemas.microsoft.com/office/powerpoint/2010/main" xmlns="" val="33431297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algn="just"/>
            <a:endParaRPr lang="tr-TR" dirty="0">
              <a:latin typeface="+mn-lt"/>
            </a:endParaRPr>
          </a:p>
        </p:txBody>
      </p:sp>
      <p:sp>
        <p:nvSpPr>
          <p:cNvPr id="4" name="3 Slayt Numarası Yer Tutucusu"/>
          <p:cNvSpPr>
            <a:spLocks noGrp="1"/>
          </p:cNvSpPr>
          <p:nvPr>
            <p:ph type="sldNum" sz="quarter" idx="10"/>
          </p:nvPr>
        </p:nvSpPr>
        <p:spPr/>
        <p:txBody>
          <a:bodyPr/>
          <a:lstStyle/>
          <a:p>
            <a:fld id="{BE902B32-90F9-422F-8AB7-03FF7E57FDA0}" type="slidenum">
              <a:rPr lang="tr-TR" smtClean="0">
                <a:solidFill>
                  <a:prstClr val="black"/>
                </a:solidFill>
              </a:rPr>
              <a:pPr/>
              <a:t>2</a:t>
            </a:fld>
            <a:endParaRPr lang="tr-TR">
              <a:solidFill>
                <a:prstClr val="black"/>
              </a:solidFill>
            </a:endParaRPr>
          </a:p>
        </p:txBody>
      </p:sp>
    </p:spTree>
    <p:extLst>
      <p:ext uri="{BB962C8B-B14F-4D97-AF65-F5344CB8AC3E}">
        <p14:creationId xmlns:p14="http://schemas.microsoft.com/office/powerpoint/2010/main" xmlns="" val="4618005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algn="just"/>
            <a:endParaRPr lang="tr-TR" dirty="0">
              <a:latin typeface="+mn-lt"/>
            </a:endParaRPr>
          </a:p>
        </p:txBody>
      </p:sp>
      <p:sp>
        <p:nvSpPr>
          <p:cNvPr id="4" name="3 Slayt Numarası Yer Tutucusu"/>
          <p:cNvSpPr>
            <a:spLocks noGrp="1"/>
          </p:cNvSpPr>
          <p:nvPr>
            <p:ph type="sldNum" sz="quarter" idx="10"/>
          </p:nvPr>
        </p:nvSpPr>
        <p:spPr/>
        <p:txBody>
          <a:bodyPr/>
          <a:lstStyle/>
          <a:p>
            <a:fld id="{BE902B32-90F9-422F-8AB7-03FF7E57FDA0}" type="slidenum">
              <a:rPr lang="tr-TR" smtClean="0">
                <a:solidFill>
                  <a:prstClr val="black"/>
                </a:solidFill>
              </a:rPr>
              <a:pPr/>
              <a:t>22</a:t>
            </a:fld>
            <a:endParaRPr lang="tr-TR">
              <a:solidFill>
                <a:prstClr val="black"/>
              </a:solidFill>
            </a:endParaRPr>
          </a:p>
        </p:txBody>
      </p:sp>
    </p:spTree>
    <p:extLst>
      <p:ext uri="{BB962C8B-B14F-4D97-AF65-F5344CB8AC3E}">
        <p14:creationId xmlns:p14="http://schemas.microsoft.com/office/powerpoint/2010/main" xmlns="" val="268267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algn="just"/>
            <a:endParaRPr lang="tr-TR" dirty="0">
              <a:latin typeface="+mn-lt"/>
            </a:endParaRPr>
          </a:p>
        </p:txBody>
      </p:sp>
      <p:sp>
        <p:nvSpPr>
          <p:cNvPr id="4" name="3 Slayt Numarası Yer Tutucusu"/>
          <p:cNvSpPr>
            <a:spLocks noGrp="1"/>
          </p:cNvSpPr>
          <p:nvPr>
            <p:ph type="sldNum" sz="quarter" idx="10"/>
          </p:nvPr>
        </p:nvSpPr>
        <p:spPr/>
        <p:txBody>
          <a:bodyPr/>
          <a:lstStyle/>
          <a:p>
            <a:fld id="{BE902B32-90F9-422F-8AB7-03FF7E57FDA0}" type="slidenum">
              <a:rPr lang="tr-TR" smtClean="0">
                <a:solidFill>
                  <a:prstClr val="black"/>
                </a:solidFill>
              </a:rPr>
              <a:pPr/>
              <a:t>23</a:t>
            </a:fld>
            <a:endParaRPr lang="tr-TR">
              <a:solidFill>
                <a:prstClr val="black"/>
              </a:solidFill>
            </a:endParaRPr>
          </a:p>
        </p:txBody>
      </p:sp>
    </p:spTree>
    <p:extLst>
      <p:ext uri="{BB962C8B-B14F-4D97-AF65-F5344CB8AC3E}">
        <p14:creationId xmlns:p14="http://schemas.microsoft.com/office/powerpoint/2010/main" xmlns="" val="15653817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algn="just"/>
            <a:endParaRPr lang="tr-TR" dirty="0">
              <a:latin typeface="+mn-lt"/>
            </a:endParaRPr>
          </a:p>
        </p:txBody>
      </p:sp>
      <p:sp>
        <p:nvSpPr>
          <p:cNvPr id="4" name="3 Slayt Numarası Yer Tutucusu"/>
          <p:cNvSpPr>
            <a:spLocks noGrp="1"/>
          </p:cNvSpPr>
          <p:nvPr>
            <p:ph type="sldNum" sz="quarter" idx="10"/>
          </p:nvPr>
        </p:nvSpPr>
        <p:spPr/>
        <p:txBody>
          <a:bodyPr/>
          <a:lstStyle/>
          <a:p>
            <a:fld id="{BE902B32-90F9-422F-8AB7-03FF7E57FDA0}" type="slidenum">
              <a:rPr lang="tr-TR" smtClean="0">
                <a:solidFill>
                  <a:prstClr val="black"/>
                </a:solidFill>
              </a:rPr>
              <a:pPr/>
              <a:t>24</a:t>
            </a:fld>
            <a:endParaRPr lang="tr-TR">
              <a:solidFill>
                <a:prstClr val="black"/>
              </a:solidFill>
            </a:endParaRPr>
          </a:p>
        </p:txBody>
      </p:sp>
    </p:spTree>
    <p:extLst>
      <p:ext uri="{BB962C8B-B14F-4D97-AF65-F5344CB8AC3E}">
        <p14:creationId xmlns:p14="http://schemas.microsoft.com/office/powerpoint/2010/main" xmlns="" val="20888122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algn="just"/>
            <a:endParaRPr lang="tr-TR" dirty="0">
              <a:latin typeface="+mn-lt"/>
            </a:endParaRPr>
          </a:p>
        </p:txBody>
      </p:sp>
      <p:sp>
        <p:nvSpPr>
          <p:cNvPr id="4" name="3 Slayt Numarası Yer Tutucusu"/>
          <p:cNvSpPr>
            <a:spLocks noGrp="1"/>
          </p:cNvSpPr>
          <p:nvPr>
            <p:ph type="sldNum" sz="quarter" idx="10"/>
          </p:nvPr>
        </p:nvSpPr>
        <p:spPr/>
        <p:txBody>
          <a:bodyPr/>
          <a:lstStyle/>
          <a:p>
            <a:fld id="{BE902B32-90F9-422F-8AB7-03FF7E57FDA0}" type="slidenum">
              <a:rPr lang="tr-TR" smtClean="0">
                <a:solidFill>
                  <a:prstClr val="black"/>
                </a:solidFill>
              </a:rPr>
              <a:pPr/>
              <a:t>25</a:t>
            </a:fld>
            <a:endParaRPr lang="tr-TR">
              <a:solidFill>
                <a:prstClr val="black"/>
              </a:solidFill>
            </a:endParaRPr>
          </a:p>
        </p:txBody>
      </p:sp>
    </p:spTree>
    <p:extLst>
      <p:ext uri="{BB962C8B-B14F-4D97-AF65-F5344CB8AC3E}">
        <p14:creationId xmlns:p14="http://schemas.microsoft.com/office/powerpoint/2010/main" xmlns="" val="4894479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algn="just"/>
            <a:endParaRPr lang="tr-TR" dirty="0">
              <a:latin typeface="+mn-lt"/>
            </a:endParaRPr>
          </a:p>
        </p:txBody>
      </p:sp>
      <p:sp>
        <p:nvSpPr>
          <p:cNvPr id="4" name="3 Slayt Numarası Yer Tutucusu"/>
          <p:cNvSpPr>
            <a:spLocks noGrp="1"/>
          </p:cNvSpPr>
          <p:nvPr>
            <p:ph type="sldNum" sz="quarter" idx="10"/>
          </p:nvPr>
        </p:nvSpPr>
        <p:spPr/>
        <p:txBody>
          <a:bodyPr/>
          <a:lstStyle/>
          <a:p>
            <a:fld id="{BE902B32-90F9-422F-8AB7-03FF7E57FDA0}" type="slidenum">
              <a:rPr lang="tr-TR" smtClean="0">
                <a:solidFill>
                  <a:prstClr val="black"/>
                </a:solidFill>
              </a:rPr>
              <a:pPr/>
              <a:t>26</a:t>
            </a:fld>
            <a:endParaRPr lang="tr-TR">
              <a:solidFill>
                <a:prstClr val="black"/>
              </a:solidFill>
            </a:endParaRPr>
          </a:p>
        </p:txBody>
      </p:sp>
    </p:spTree>
    <p:extLst>
      <p:ext uri="{BB962C8B-B14F-4D97-AF65-F5344CB8AC3E}">
        <p14:creationId xmlns:p14="http://schemas.microsoft.com/office/powerpoint/2010/main" xmlns="" val="2571137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algn="just"/>
            <a:endParaRPr lang="tr-TR" dirty="0">
              <a:latin typeface="+mn-lt"/>
            </a:endParaRPr>
          </a:p>
        </p:txBody>
      </p:sp>
      <p:sp>
        <p:nvSpPr>
          <p:cNvPr id="4" name="3 Slayt Numarası Yer Tutucusu"/>
          <p:cNvSpPr>
            <a:spLocks noGrp="1"/>
          </p:cNvSpPr>
          <p:nvPr>
            <p:ph type="sldNum" sz="quarter" idx="10"/>
          </p:nvPr>
        </p:nvSpPr>
        <p:spPr/>
        <p:txBody>
          <a:bodyPr/>
          <a:lstStyle/>
          <a:p>
            <a:fld id="{BE902B32-90F9-422F-8AB7-03FF7E57FDA0}" type="slidenum">
              <a:rPr lang="tr-TR" smtClean="0">
                <a:solidFill>
                  <a:prstClr val="black"/>
                </a:solidFill>
              </a:rPr>
              <a:pPr/>
              <a:t>27</a:t>
            </a:fld>
            <a:endParaRPr lang="tr-TR">
              <a:solidFill>
                <a:prstClr val="black"/>
              </a:solidFill>
            </a:endParaRPr>
          </a:p>
        </p:txBody>
      </p:sp>
    </p:spTree>
    <p:extLst>
      <p:ext uri="{BB962C8B-B14F-4D97-AF65-F5344CB8AC3E}">
        <p14:creationId xmlns:p14="http://schemas.microsoft.com/office/powerpoint/2010/main" xmlns="" val="4108633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algn="just"/>
            <a:endParaRPr lang="tr-TR" dirty="0">
              <a:latin typeface="+mn-lt"/>
            </a:endParaRPr>
          </a:p>
        </p:txBody>
      </p:sp>
      <p:sp>
        <p:nvSpPr>
          <p:cNvPr id="4" name="3 Slayt Numarası Yer Tutucusu"/>
          <p:cNvSpPr>
            <a:spLocks noGrp="1"/>
          </p:cNvSpPr>
          <p:nvPr>
            <p:ph type="sldNum" sz="quarter" idx="10"/>
          </p:nvPr>
        </p:nvSpPr>
        <p:spPr/>
        <p:txBody>
          <a:bodyPr/>
          <a:lstStyle/>
          <a:p>
            <a:fld id="{BE902B32-90F9-422F-8AB7-03FF7E57FDA0}" type="slidenum">
              <a:rPr lang="tr-TR" smtClean="0">
                <a:solidFill>
                  <a:prstClr val="black"/>
                </a:solidFill>
              </a:rPr>
              <a:pPr/>
              <a:t>28</a:t>
            </a:fld>
            <a:endParaRPr lang="tr-TR">
              <a:solidFill>
                <a:prstClr val="black"/>
              </a:solidFill>
            </a:endParaRPr>
          </a:p>
        </p:txBody>
      </p:sp>
    </p:spTree>
    <p:extLst>
      <p:ext uri="{BB962C8B-B14F-4D97-AF65-F5344CB8AC3E}">
        <p14:creationId xmlns:p14="http://schemas.microsoft.com/office/powerpoint/2010/main" xmlns="" val="16673620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711200" y="739775"/>
            <a:ext cx="5375275" cy="3721100"/>
          </a:xfrm>
        </p:spPr>
      </p:sp>
      <p:sp>
        <p:nvSpPr>
          <p:cNvPr id="3" name="2 Not Yer Tutucusu"/>
          <p:cNvSpPr>
            <a:spLocks noGrp="1"/>
          </p:cNvSpPr>
          <p:nvPr>
            <p:ph type="body" idx="1"/>
          </p:nvPr>
        </p:nvSpPr>
        <p:spPr/>
        <p:txBody>
          <a:bodyPr>
            <a:normAutofit/>
          </a:bodyPr>
          <a:lstStyle/>
          <a:p>
            <a:pPr algn="just"/>
            <a:endParaRPr lang="tr-TR" dirty="0"/>
          </a:p>
        </p:txBody>
      </p:sp>
      <p:sp>
        <p:nvSpPr>
          <p:cNvPr id="4" name="3 Slayt Numarası Yer Tutucusu"/>
          <p:cNvSpPr>
            <a:spLocks noGrp="1"/>
          </p:cNvSpPr>
          <p:nvPr>
            <p:ph type="sldNum" sz="quarter" idx="10"/>
          </p:nvPr>
        </p:nvSpPr>
        <p:spPr/>
        <p:txBody>
          <a:bodyPr/>
          <a:lstStyle/>
          <a:p>
            <a:fld id="{BE902B32-90F9-422F-8AB7-03FF7E57FDA0}" type="slidenum">
              <a:rPr lang="tr-TR" smtClean="0">
                <a:solidFill>
                  <a:prstClr val="black"/>
                </a:solidFill>
              </a:rPr>
              <a:pPr/>
              <a:t>29</a:t>
            </a:fld>
            <a:endParaRPr lang="tr-TR">
              <a:solidFill>
                <a:prstClr val="black"/>
              </a:solidFill>
            </a:endParaRPr>
          </a:p>
        </p:txBody>
      </p:sp>
    </p:spTree>
    <p:extLst>
      <p:ext uri="{BB962C8B-B14F-4D97-AF65-F5344CB8AC3E}">
        <p14:creationId xmlns:p14="http://schemas.microsoft.com/office/powerpoint/2010/main" xmlns="" val="38398252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1 Slayt Görüntüsü Yer Tutucusu"/>
          <p:cNvSpPr>
            <a:spLocks noGrp="1" noRot="1" noChangeAspect="1" noTextEdit="1"/>
          </p:cNvSpPr>
          <p:nvPr>
            <p:ph type="sldImg"/>
          </p:nvPr>
        </p:nvSpPr>
        <p:spPr bwMode="auto">
          <a:xfrm>
            <a:off x="711200" y="739775"/>
            <a:ext cx="5375275" cy="3721100"/>
          </a:xfrm>
          <a:noFill/>
          <a:ln>
            <a:solidFill>
              <a:srgbClr val="000000"/>
            </a:solidFill>
            <a:miter lim="800000"/>
            <a:headEnd/>
            <a:tailEnd/>
          </a:ln>
        </p:spPr>
      </p:sp>
      <p:sp>
        <p:nvSpPr>
          <p:cNvPr id="29699" name="2 Not Yer Tutucusu"/>
          <p:cNvSpPr>
            <a:spLocks noGrp="1"/>
          </p:cNvSpPr>
          <p:nvPr>
            <p:ph type="body" idx="1"/>
          </p:nvPr>
        </p:nvSpPr>
        <p:spPr bwMode="auto">
          <a:noFill/>
        </p:spPr>
        <p:txBody>
          <a:bodyPr wrap="square" numCol="1" anchor="t" anchorCtr="0" compatLnSpc="1">
            <a:prstTxWarp prst="textNoShape">
              <a:avLst/>
            </a:prstTxWarp>
          </a:bodyPr>
          <a:lstStyle/>
          <a:p>
            <a:pPr algn="just" eaLnBrk="1" hangingPunct="1">
              <a:spcBef>
                <a:spcPct val="0"/>
              </a:spcBef>
            </a:pPr>
            <a:endParaRPr lang="tr-TR" dirty="0" smtClean="0"/>
          </a:p>
        </p:txBody>
      </p:sp>
      <p:sp>
        <p:nvSpPr>
          <p:cNvPr id="29700" name="3 Slayt Numarası Yer Tutucusu"/>
          <p:cNvSpPr>
            <a:spLocks noGrp="1"/>
          </p:cNvSpPr>
          <p:nvPr>
            <p:ph type="sldNum" sz="quarter" idx="5"/>
          </p:nvPr>
        </p:nvSpPr>
        <p:spPr bwMode="auto">
          <a:noFill/>
          <a:ln>
            <a:miter lim="800000"/>
            <a:headEnd/>
            <a:tailEnd/>
          </a:ln>
        </p:spPr>
        <p:txBody>
          <a:bodyPr/>
          <a:lstStyle/>
          <a:p>
            <a:fld id="{D5E25284-0D83-4506-911E-99C371EA4786}" type="slidenum">
              <a:rPr lang="tr-TR">
                <a:solidFill>
                  <a:srgbClr val="000000"/>
                </a:solidFill>
              </a:rPr>
              <a:pPr/>
              <a:t>32</a:t>
            </a:fld>
            <a:endParaRPr lang="tr-TR">
              <a:solidFill>
                <a:srgbClr val="000000"/>
              </a:solidFill>
            </a:endParaRPr>
          </a:p>
        </p:txBody>
      </p:sp>
    </p:spTree>
    <p:extLst>
      <p:ext uri="{BB962C8B-B14F-4D97-AF65-F5344CB8AC3E}">
        <p14:creationId xmlns:p14="http://schemas.microsoft.com/office/powerpoint/2010/main" xmlns="" val="40472261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711200" y="739775"/>
            <a:ext cx="5375275" cy="3721100"/>
          </a:xfrm>
        </p:spPr>
      </p:sp>
      <p:sp>
        <p:nvSpPr>
          <p:cNvPr id="3" name="2 Not Yer Tutucusu"/>
          <p:cNvSpPr>
            <a:spLocks noGrp="1"/>
          </p:cNvSpPr>
          <p:nvPr>
            <p:ph type="body" idx="1"/>
          </p:nvPr>
        </p:nvSpPr>
        <p:spPr/>
        <p:txBody>
          <a:bodyPr>
            <a:normAutofit/>
          </a:bodyPr>
          <a:lstStyle/>
          <a:p>
            <a:pPr algn="just"/>
            <a:endParaRPr lang="tr-TR" dirty="0"/>
          </a:p>
        </p:txBody>
      </p:sp>
      <p:sp>
        <p:nvSpPr>
          <p:cNvPr id="4" name="3 Slayt Numarası Yer Tutucusu"/>
          <p:cNvSpPr>
            <a:spLocks noGrp="1"/>
          </p:cNvSpPr>
          <p:nvPr>
            <p:ph type="sldNum" sz="quarter" idx="10"/>
          </p:nvPr>
        </p:nvSpPr>
        <p:spPr/>
        <p:txBody>
          <a:bodyPr/>
          <a:lstStyle/>
          <a:p>
            <a:fld id="{BE902B32-90F9-422F-8AB7-03FF7E57FDA0}" type="slidenum">
              <a:rPr lang="tr-TR" smtClean="0">
                <a:solidFill>
                  <a:prstClr val="black"/>
                </a:solidFill>
              </a:rPr>
              <a:pPr/>
              <a:t>33</a:t>
            </a:fld>
            <a:endParaRPr lang="tr-TR">
              <a:solidFill>
                <a:prstClr val="black"/>
              </a:solidFill>
            </a:endParaRPr>
          </a:p>
        </p:txBody>
      </p:sp>
    </p:spTree>
    <p:extLst>
      <p:ext uri="{BB962C8B-B14F-4D97-AF65-F5344CB8AC3E}">
        <p14:creationId xmlns:p14="http://schemas.microsoft.com/office/powerpoint/2010/main" xmlns="" val="13879657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algn="just"/>
            <a:r>
              <a:rPr lang="tr-TR" dirty="0" smtClean="0">
                <a:latin typeface="+mn-lt"/>
              </a:rPr>
              <a:t>İçindekiler kısmı</a:t>
            </a:r>
            <a:endParaRPr lang="tr-TR" dirty="0">
              <a:latin typeface="+mn-lt"/>
            </a:endParaRPr>
          </a:p>
        </p:txBody>
      </p:sp>
      <p:sp>
        <p:nvSpPr>
          <p:cNvPr id="4" name="3 Slayt Numarası Yer Tutucusu"/>
          <p:cNvSpPr>
            <a:spLocks noGrp="1"/>
          </p:cNvSpPr>
          <p:nvPr>
            <p:ph type="sldNum" sz="quarter" idx="10"/>
          </p:nvPr>
        </p:nvSpPr>
        <p:spPr/>
        <p:txBody>
          <a:bodyPr/>
          <a:lstStyle/>
          <a:p>
            <a:fld id="{BE902B32-90F9-422F-8AB7-03FF7E57FDA0}" type="slidenum">
              <a:rPr lang="tr-TR" smtClean="0">
                <a:solidFill>
                  <a:prstClr val="black"/>
                </a:solidFill>
              </a:rPr>
              <a:pPr/>
              <a:t>3</a:t>
            </a:fld>
            <a:endParaRPr lang="tr-TR">
              <a:solidFill>
                <a:prstClr val="black"/>
              </a:solidFill>
            </a:endParaRPr>
          </a:p>
        </p:txBody>
      </p:sp>
    </p:spTree>
    <p:extLst>
      <p:ext uri="{BB962C8B-B14F-4D97-AF65-F5344CB8AC3E}">
        <p14:creationId xmlns:p14="http://schemas.microsoft.com/office/powerpoint/2010/main" xmlns="" val="22651651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algn="just"/>
            <a:endParaRPr lang="tr-TR" dirty="0">
              <a:latin typeface="+mn-lt"/>
            </a:endParaRPr>
          </a:p>
        </p:txBody>
      </p:sp>
      <p:sp>
        <p:nvSpPr>
          <p:cNvPr id="4" name="3 Slayt Numarası Yer Tutucusu"/>
          <p:cNvSpPr>
            <a:spLocks noGrp="1"/>
          </p:cNvSpPr>
          <p:nvPr>
            <p:ph type="sldNum" sz="quarter" idx="10"/>
          </p:nvPr>
        </p:nvSpPr>
        <p:spPr/>
        <p:txBody>
          <a:bodyPr/>
          <a:lstStyle/>
          <a:p>
            <a:fld id="{BE902B32-90F9-422F-8AB7-03FF7E57FDA0}" type="slidenum">
              <a:rPr lang="tr-TR" smtClean="0">
                <a:solidFill>
                  <a:prstClr val="black"/>
                </a:solidFill>
              </a:rPr>
              <a:pPr/>
              <a:t>35</a:t>
            </a:fld>
            <a:endParaRPr lang="tr-TR">
              <a:solidFill>
                <a:prstClr val="black"/>
              </a:solidFill>
            </a:endParaRPr>
          </a:p>
        </p:txBody>
      </p:sp>
    </p:spTree>
    <p:extLst>
      <p:ext uri="{BB962C8B-B14F-4D97-AF65-F5344CB8AC3E}">
        <p14:creationId xmlns:p14="http://schemas.microsoft.com/office/powerpoint/2010/main" xmlns="" val="16308941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algn="just"/>
            <a:endParaRPr lang="tr-TR" dirty="0">
              <a:latin typeface="+mn-lt"/>
            </a:endParaRPr>
          </a:p>
        </p:txBody>
      </p:sp>
      <p:sp>
        <p:nvSpPr>
          <p:cNvPr id="4" name="3 Slayt Numarası Yer Tutucusu"/>
          <p:cNvSpPr>
            <a:spLocks noGrp="1"/>
          </p:cNvSpPr>
          <p:nvPr>
            <p:ph type="sldNum" sz="quarter" idx="10"/>
          </p:nvPr>
        </p:nvSpPr>
        <p:spPr/>
        <p:txBody>
          <a:bodyPr/>
          <a:lstStyle/>
          <a:p>
            <a:fld id="{BE902B32-90F9-422F-8AB7-03FF7E57FDA0}" type="slidenum">
              <a:rPr lang="tr-TR" smtClean="0">
                <a:solidFill>
                  <a:prstClr val="black"/>
                </a:solidFill>
              </a:rPr>
              <a:pPr/>
              <a:t>36</a:t>
            </a:fld>
            <a:endParaRPr lang="tr-TR">
              <a:solidFill>
                <a:prstClr val="black"/>
              </a:solidFill>
            </a:endParaRPr>
          </a:p>
        </p:txBody>
      </p:sp>
    </p:spTree>
    <p:extLst>
      <p:ext uri="{BB962C8B-B14F-4D97-AF65-F5344CB8AC3E}">
        <p14:creationId xmlns:p14="http://schemas.microsoft.com/office/powerpoint/2010/main" xmlns="" val="36604962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algn="just"/>
            <a:endParaRPr lang="tr-TR" dirty="0">
              <a:latin typeface="+mn-lt"/>
            </a:endParaRPr>
          </a:p>
        </p:txBody>
      </p:sp>
      <p:sp>
        <p:nvSpPr>
          <p:cNvPr id="4" name="3 Slayt Numarası Yer Tutucusu"/>
          <p:cNvSpPr>
            <a:spLocks noGrp="1"/>
          </p:cNvSpPr>
          <p:nvPr>
            <p:ph type="sldNum" sz="quarter" idx="10"/>
          </p:nvPr>
        </p:nvSpPr>
        <p:spPr/>
        <p:txBody>
          <a:bodyPr/>
          <a:lstStyle/>
          <a:p>
            <a:fld id="{BE902B32-90F9-422F-8AB7-03FF7E57FDA0}" type="slidenum">
              <a:rPr lang="tr-TR" smtClean="0">
                <a:solidFill>
                  <a:prstClr val="black"/>
                </a:solidFill>
              </a:rPr>
              <a:pPr/>
              <a:t>37</a:t>
            </a:fld>
            <a:endParaRPr lang="tr-TR">
              <a:solidFill>
                <a:prstClr val="black"/>
              </a:solidFill>
            </a:endParaRPr>
          </a:p>
        </p:txBody>
      </p:sp>
    </p:spTree>
    <p:extLst>
      <p:ext uri="{BB962C8B-B14F-4D97-AF65-F5344CB8AC3E}">
        <p14:creationId xmlns:p14="http://schemas.microsoft.com/office/powerpoint/2010/main" xmlns="" val="16747738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algn="just"/>
            <a:endParaRPr lang="tr-TR" dirty="0">
              <a:latin typeface="+mn-lt"/>
            </a:endParaRPr>
          </a:p>
        </p:txBody>
      </p:sp>
      <p:sp>
        <p:nvSpPr>
          <p:cNvPr id="4" name="3 Slayt Numarası Yer Tutucusu"/>
          <p:cNvSpPr>
            <a:spLocks noGrp="1"/>
          </p:cNvSpPr>
          <p:nvPr>
            <p:ph type="sldNum" sz="quarter" idx="10"/>
          </p:nvPr>
        </p:nvSpPr>
        <p:spPr/>
        <p:txBody>
          <a:bodyPr/>
          <a:lstStyle/>
          <a:p>
            <a:fld id="{BE902B32-90F9-422F-8AB7-03FF7E57FDA0}" type="slidenum">
              <a:rPr lang="tr-TR" smtClean="0">
                <a:solidFill>
                  <a:prstClr val="black"/>
                </a:solidFill>
              </a:rPr>
              <a:pPr/>
              <a:t>38</a:t>
            </a:fld>
            <a:endParaRPr lang="tr-TR">
              <a:solidFill>
                <a:prstClr val="black"/>
              </a:solidFill>
            </a:endParaRPr>
          </a:p>
        </p:txBody>
      </p:sp>
    </p:spTree>
    <p:extLst>
      <p:ext uri="{BB962C8B-B14F-4D97-AF65-F5344CB8AC3E}">
        <p14:creationId xmlns:p14="http://schemas.microsoft.com/office/powerpoint/2010/main" xmlns="" val="1965067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algn="just"/>
            <a:endParaRPr lang="tr-TR" dirty="0">
              <a:latin typeface="+mn-lt"/>
            </a:endParaRPr>
          </a:p>
        </p:txBody>
      </p:sp>
      <p:sp>
        <p:nvSpPr>
          <p:cNvPr id="4" name="3 Slayt Numarası Yer Tutucusu"/>
          <p:cNvSpPr>
            <a:spLocks noGrp="1"/>
          </p:cNvSpPr>
          <p:nvPr>
            <p:ph type="sldNum" sz="quarter" idx="10"/>
          </p:nvPr>
        </p:nvSpPr>
        <p:spPr/>
        <p:txBody>
          <a:bodyPr/>
          <a:lstStyle/>
          <a:p>
            <a:fld id="{BE902B32-90F9-422F-8AB7-03FF7E57FDA0}" type="slidenum">
              <a:rPr lang="tr-TR" smtClean="0">
                <a:solidFill>
                  <a:prstClr val="black"/>
                </a:solidFill>
              </a:rPr>
              <a:pPr/>
              <a:t>39</a:t>
            </a:fld>
            <a:endParaRPr lang="tr-TR">
              <a:solidFill>
                <a:prstClr val="black"/>
              </a:solidFill>
            </a:endParaRPr>
          </a:p>
        </p:txBody>
      </p:sp>
    </p:spTree>
    <p:extLst>
      <p:ext uri="{BB962C8B-B14F-4D97-AF65-F5344CB8AC3E}">
        <p14:creationId xmlns:p14="http://schemas.microsoft.com/office/powerpoint/2010/main" xmlns="" val="62630992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algn="just"/>
            <a:endParaRPr lang="tr-TR" dirty="0">
              <a:latin typeface="+mn-lt"/>
            </a:endParaRPr>
          </a:p>
        </p:txBody>
      </p:sp>
      <p:sp>
        <p:nvSpPr>
          <p:cNvPr id="4" name="3 Slayt Numarası Yer Tutucusu"/>
          <p:cNvSpPr>
            <a:spLocks noGrp="1"/>
          </p:cNvSpPr>
          <p:nvPr>
            <p:ph type="sldNum" sz="quarter" idx="10"/>
          </p:nvPr>
        </p:nvSpPr>
        <p:spPr/>
        <p:txBody>
          <a:bodyPr/>
          <a:lstStyle/>
          <a:p>
            <a:fld id="{BE902B32-90F9-422F-8AB7-03FF7E57FDA0}" type="slidenum">
              <a:rPr lang="tr-TR" smtClean="0">
                <a:solidFill>
                  <a:prstClr val="black"/>
                </a:solidFill>
              </a:rPr>
              <a:pPr/>
              <a:t>52</a:t>
            </a:fld>
            <a:endParaRPr lang="tr-TR">
              <a:solidFill>
                <a:prstClr val="black"/>
              </a:solidFill>
            </a:endParaRPr>
          </a:p>
        </p:txBody>
      </p:sp>
    </p:spTree>
    <p:extLst>
      <p:ext uri="{BB962C8B-B14F-4D97-AF65-F5344CB8AC3E}">
        <p14:creationId xmlns:p14="http://schemas.microsoft.com/office/powerpoint/2010/main" xmlns="" val="83076063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algn="just"/>
            <a:endParaRPr lang="tr-TR" dirty="0">
              <a:latin typeface="+mn-lt"/>
            </a:endParaRPr>
          </a:p>
        </p:txBody>
      </p:sp>
      <p:sp>
        <p:nvSpPr>
          <p:cNvPr id="4" name="3 Slayt Numarası Yer Tutucusu"/>
          <p:cNvSpPr>
            <a:spLocks noGrp="1"/>
          </p:cNvSpPr>
          <p:nvPr>
            <p:ph type="sldNum" sz="quarter" idx="10"/>
          </p:nvPr>
        </p:nvSpPr>
        <p:spPr/>
        <p:txBody>
          <a:bodyPr/>
          <a:lstStyle/>
          <a:p>
            <a:fld id="{BE902B32-90F9-422F-8AB7-03FF7E57FDA0}" type="slidenum">
              <a:rPr lang="tr-TR" smtClean="0">
                <a:solidFill>
                  <a:prstClr val="black"/>
                </a:solidFill>
              </a:rPr>
              <a:pPr/>
              <a:t>53</a:t>
            </a:fld>
            <a:endParaRPr lang="tr-TR">
              <a:solidFill>
                <a:prstClr val="black"/>
              </a:solidFill>
            </a:endParaRPr>
          </a:p>
        </p:txBody>
      </p:sp>
    </p:spTree>
    <p:extLst>
      <p:ext uri="{BB962C8B-B14F-4D97-AF65-F5344CB8AC3E}">
        <p14:creationId xmlns:p14="http://schemas.microsoft.com/office/powerpoint/2010/main" xmlns="" val="16195151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algn="just"/>
            <a:endParaRPr lang="tr-TR" dirty="0">
              <a:latin typeface="+mn-lt"/>
            </a:endParaRPr>
          </a:p>
        </p:txBody>
      </p:sp>
      <p:sp>
        <p:nvSpPr>
          <p:cNvPr id="4" name="3 Slayt Numarası Yer Tutucusu"/>
          <p:cNvSpPr>
            <a:spLocks noGrp="1"/>
          </p:cNvSpPr>
          <p:nvPr>
            <p:ph type="sldNum" sz="quarter" idx="10"/>
          </p:nvPr>
        </p:nvSpPr>
        <p:spPr/>
        <p:txBody>
          <a:bodyPr/>
          <a:lstStyle/>
          <a:p>
            <a:fld id="{BE902B32-90F9-422F-8AB7-03FF7E57FDA0}" type="slidenum">
              <a:rPr lang="tr-TR" smtClean="0">
                <a:solidFill>
                  <a:prstClr val="black"/>
                </a:solidFill>
              </a:rPr>
              <a:pPr/>
              <a:t>54</a:t>
            </a:fld>
            <a:endParaRPr lang="tr-TR">
              <a:solidFill>
                <a:prstClr val="black"/>
              </a:solidFill>
            </a:endParaRPr>
          </a:p>
        </p:txBody>
      </p:sp>
    </p:spTree>
    <p:extLst>
      <p:ext uri="{BB962C8B-B14F-4D97-AF65-F5344CB8AC3E}">
        <p14:creationId xmlns:p14="http://schemas.microsoft.com/office/powerpoint/2010/main" xmlns="" val="114418414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algn="just"/>
            <a:endParaRPr lang="tr-TR" dirty="0">
              <a:latin typeface="+mn-lt"/>
            </a:endParaRPr>
          </a:p>
        </p:txBody>
      </p:sp>
      <p:sp>
        <p:nvSpPr>
          <p:cNvPr id="4" name="3 Slayt Numarası Yer Tutucusu"/>
          <p:cNvSpPr>
            <a:spLocks noGrp="1"/>
          </p:cNvSpPr>
          <p:nvPr>
            <p:ph type="sldNum" sz="quarter" idx="10"/>
          </p:nvPr>
        </p:nvSpPr>
        <p:spPr/>
        <p:txBody>
          <a:bodyPr/>
          <a:lstStyle/>
          <a:p>
            <a:fld id="{BE902B32-90F9-422F-8AB7-03FF7E57FDA0}" type="slidenum">
              <a:rPr lang="tr-TR" smtClean="0">
                <a:solidFill>
                  <a:prstClr val="black"/>
                </a:solidFill>
              </a:rPr>
              <a:pPr/>
              <a:t>57</a:t>
            </a:fld>
            <a:endParaRPr lang="tr-TR">
              <a:solidFill>
                <a:prstClr val="black"/>
              </a:solidFill>
            </a:endParaRPr>
          </a:p>
        </p:txBody>
      </p:sp>
    </p:spTree>
    <p:extLst>
      <p:ext uri="{BB962C8B-B14F-4D97-AF65-F5344CB8AC3E}">
        <p14:creationId xmlns:p14="http://schemas.microsoft.com/office/powerpoint/2010/main" xmlns="" val="162830316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algn="just"/>
            <a:endParaRPr lang="tr-TR" dirty="0">
              <a:latin typeface="+mn-lt"/>
            </a:endParaRPr>
          </a:p>
        </p:txBody>
      </p:sp>
      <p:sp>
        <p:nvSpPr>
          <p:cNvPr id="4" name="3 Slayt Numarası Yer Tutucusu"/>
          <p:cNvSpPr>
            <a:spLocks noGrp="1"/>
          </p:cNvSpPr>
          <p:nvPr>
            <p:ph type="sldNum" sz="quarter" idx="10"/>
          </p:nvPr>
        </p:nvSpPr>
        <p:spPr/>
        <p:txBody>
          <a:bodyPr/>
          <a:lstStyle/>
          <a:p>
            <a:fld id="{BE902B32-90F9-422F-8AB7-03FF7E57FDA0}" type="slidenum">
              <a:rPr lang="tr-TR" smtClean="0">
                <a:solidFill>
                  <a:prstClr val="black"/>
                </a:solidFill>
              </a:rPr>
              <a:pPr/>
              <a:t>61</a:t>
            </a:fld>
            <a:endParaRPr lang="tr-TR">
              <a:solidFill>
                <a:prstClr val="black"/>
              </a:solidFill>
            </a:endParaRPr>
          </a:p>
        </p:txBody>
      </p:sp>
    </p:spTree>
    <p:extLst>
      <p:ext uri="{BB962C8B-B14F-4D97-AF65-F5344CB8AC3E}">
        <p14:creationId xmlns:p14="http://schemas.microsoft.com/office/powerpoint/2010/main" xmlns="" val="14135010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algn="just"/>
            <a:r>
              <a:rPr lang="tr-TR" dirty="0" smtClean="0">
                <a:latin typeface="+mn-lt"/>
              </a:rPr>
              <a:t>İçindekiler kısmı</a:t>
            </a:r>
            <a:endParaRPr lang="tr-TR" dirty="0">
              <a:latin typeface="+mn-lt"/>
            </a:endParaRPr>
          </a:p>
        </p:txBody>
      </p:sp>
      <p:sp>
        <p:nvSpPr>
          <p:cNvPr id="4" name="3 Slayt Numarası Yer Tutucusu"/>
          <p:cNvSpPr>
            <a:spLocks noGrp="1"/>
          </p:cNvSpPr>
          <p:nvPr>
            <p:ph type="sldNum" sz="quarter" idx="10"/>
          </p:nvPr>
        </p:nvSpPr>
        <p:spPr/>
        <p:txBody>
          <a:bodyPr/>
          <a:lstStyle/>
          <a:p>
            <a:fld id="{BE902B32-90F9-422F-8AB7-03FF7E57FDA0}" type="slidenum">
              <a:rPr lang="tr-TR" smtClean="0">
                <a:solidFill>
                  <a:prstClr val="black"/>
                </a:solidFill>
              </a:rPr>
              <a:pPr/>
              <a:t>4</a:t>
            </a:fld>
            <a:endParaRPr lang="tr-TR">
              <a:solidFill>
                <a:prstClr val="black"/>
              </a:solidFill>
            </a:endParaRPr>
          </a:p>
        </p:txBody>
      </p:sp>
    </p:spTree>
    <p:extLst>
      <p:ext uri="{BB962C8B-B14F-4D97-AF65-F5344CB8AC3E}">
        <p14:creationId xmlns:p14="http://schemas.microsoft.com/office/powerpoint/2010/main" xmlns="" val="215452514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algn="just"/>
            <a:endParaRPr lang="tr-TR" dirty="0">
              <a:latin typeface="+mn-lt"/>
            </a:endParaRPr>
          </a:p>
        </p:txBody>
      </p:sp>
      <p:sp>
        <p:nvSpPr>
          <p:cNvPr id="4" name="3 Slayt Numarası Yer Tutucusu"/>
          <p:cNvSpPr>
            <a:spLocks noGrp="1"/>
          </p:cNvSpPr>
          <p:nvPr>
            <p:ph type="sldNum" sz="quarter" idx="10"/>
          </p:nvPr>
        </p:nvSpPr>
        <p:spPr/>
        <p:txBody>
          <a:bodyPr/>
          <a:lstStyle/>
          <a:p>
            <a:fld id="{BE902B32-90F9-422F-8AB7-03FF7E57FDA0}" type="slidenum">
              <a:rPr lang="tr-TR" smtClean="0">
                <a:solidFill>
                  <a:prstClr val="black"/>
                </a:solidFill>
              </a:rPr>
              <a:pPr/>
              <a:t>62</a:t>
            </a:fld>
            <a:endParaRPr lang="tr-TR">
              <a:solidFill>
                <a:prstClr val="black"/>
              </a:solidFill>
            </a:endParaRPr>
          </a:p>
        </p:txBody>
      </p:sp>
    </p:spTree>
    <p:extLst>
      <p:ext uri="{BB962C8B-B14F-4D97-AF65-F5344CB8AC3E}">
        <p14:creationId xmlns:p14="http://schemas.microsoft.com/office/powerpoint/2010/main" xmlns="" val="50881616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algn="just"/>
            <a:endParaRPr lang="tr-TR" dirty="0">
              <a:latin typeface="+mn-lt"/>
            </a:endParaRPr>
          </a:p>
        </p:txBody>
      </p:sp>
      <p:sp>
        <p:nvSpPr>
          <p:cNvPr id="4" name="3 Slayt Numarası Yer Tutucusu"/>
          <p:cNvSpPr>
            <a:spLocks noGrp="1"/>
          </p:cNvSpPr>
          <p:nvPr>
            <p:ph type="sldNum" sz="quarter" idx="10"/>
          </p:nvPr>
        </p:nvSpPr>
        <p:spPr/>
        <p:txBody>
          <a:bodyPr/>
          <a:lstStyle/>
          <a:p>
            <a:fld id="{BE902B32-90F9-422F-8AB7-03FF7E57FDA0}" type="slidenum">
              <a:rPr lang="tr-TR" smtClean="0">
                <a:solidFill>
                  <a:prstClr val="black"/>
                </a:solidFill>
              </a:rPr>
              <a:pPr/>
              <a:t>73</a:t>
            </a:fld>
            <a:endParaRPr lang="tr-TR">
              <a:solidFill>
                <a:prstClr val="black"/>
              </a:solidFill>
            </a:endParaRPr>
          </a:p>
        </p:txBody>
      </p:sp>
    </p:spTree>
    <p:extLst>
      <p:ext uri="{BB962C8B-B14F-4D97-AF65-F5344CB8AC3E}">
        <p14:creationId xmlns:p14="http://schemas.microsoft.com/office/powerpoint/2010/main" xmlns="" val="188023894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algn="just"/>
            <a:endParaRPr lang="tr-TR" dirty="0">
              <a:latin typeface="+mn-lt"/>
            </a:endParaRPr>
          </a:p>
        </p:txBody>
      </p:sp>
      <p:sp>
        <p:nvSpPr>
          <p:cNvPr id="4" name="3 Slayt Numarası Yer Tutucusu"/>
          <p:cNvSpPr>
            <a:spLocks noGrp="1"/>
          </p:cNvSpPr>
          <p:nvPr>
            <p:ph type="sldNum" sz="quarter" idx="10"/>
          </p:nvPr>
        </p:nvSpPr>
        <p:spPr/>
        <p:txBody>
          <a:bodyPr/>
          <a:lstStyle/>
          <a:p>
            <a:fld id="{BE902B32-90F9-422F-8AB7-03FF7E57FDA0}" type="slidenum">
              <a:rPr lang="tr-TR" smtClean="0">
                <a:solidFill>
                  <a:prstClr val="black"/>
                </a:solidFill>
              </a:rPr>
              <a:pPr/>
              <a:t>78</a:t>
            </a:fld>
            <a:endParaRPr lang="tr-TR">
              <a:solidFill>
                <a:prstClr val="black"/>
              </a:solidFill>
            </a:endParaRPr>
          </a:p>
        </p:txBody>
      </p:sp>
    </p:spTree>
    <p:extLst>
      <p:ext uri="{BB962C8B-B14F-4D97-AF65-F5344CB8AC3E}">
        <p14:creationId xmlns:p14="http://schemas.microsoft.com/office/powerpoint/2010/main" xmlns="" val="55380718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algn="just"/>
            <a:endParaRPr lang="tr-TR" dirty="0">
              <a:latin typeface="+mn-lt"/>
            </a:endParaRPr>
          </a:p>
        </p:txBody>
      </p:sp>
      <p:sp>
        <p:nvSpPr>
          <p:cNvPr id="4" name="3 Slayt Numarası Yer Tutucusu"/>
          <p:cNvSpPr>
            <a:spLocks noGrp="1"/>
          </p:cNvSpPr>
          <p:nvPr>
            <p:ph type="sldNum" sz="quarter" idx="10"/>
          </p:nvPr>
        </p:nvSpPr>
        <p:spPr/>
        <p:txBody>
          <a:bodyPr/>
          <a:lstStyle/>
          <a:p>
            <a:fld id="{BE902B32-90F9-422F-8AB7-03FF7E57FDA0}" type="slidenum">
              <a:rPr lang="tr-TR" smtClean="0">
                <a:solidFill>
                  <a:prstClr val="black"/>
                </a:solidFill>
              </a:rPr>
              <a:pPr/>
              <a:t>79</a:t>
            </a:fld>
            <a:endParaRPr lang="tr-TR">
              <a:solidFill>
                <a:prstClr val="black"/>
              </a:solidFill>
            </a:endParaRPr>
          </a:p>
        </p:txBody>
      </p:sp>
    </p:spTree>
    <p:extLst>
      <p:ext uri="{BB962C8B-B14F-4D97-AF65-F5344CB8AC3E}">
        <p14:creationId xmlns:p14="http://schemas.microsoft.com/office/powerpoint/2010/main" xmlns="" val="19923514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algn="just"/>
            <a:r>
              <a:rPr lang="tr-TR" dirty="0" smtClean="0">
                <a:latin typeface="+mn-lt"/>
              </a:rPr>
              <a:t>İçindekiler kısmı</a:t>
            </a:r>
            <a:endParaRPr lang="tr-TR" dirty="0">
              <a:latin typeface="+mn-lt"/>
            </a:endParaRPr>
          </a:p>
        </p:txBody>
      </p:sp>
      <p:sp>
        <p:nvSpPr>
          <p:cNvPr id="4" name="3 Slayt Numarası Yer Tutucusu"/>
          <p:cNvSpPr>
            <a:spLocks noGrp="1"/>
          </p:cNvSpPr>
          <p:nvPr>
            <p:ph type="sldNum" sz="quarter" idx="10"/>
          </p:nvPr>
        </p:nvSpPr>
        <p:spPr/>
        <p:txBody>
          <a:bodyPr/>
          <a:lstStyle/>
          <a:p>
            <a:fld id="{BE902B32-90F9-422F-8AB7-03FF7E57FDA0}" type="slidenum">
              <a:rPr lang="tr-TR" smtClean="0">
                <a:solidFill>
                  <a:prstClr val="black"/>
                </a:solidFill>
              </a:rPr>
              <a:pPr/>
              <a:t>5</a:t>
            </a:fld>
            <a:endParaRPr lang="tr-TR">
              <a:solidFill>
                <a:prstClr val="black"/>
              </a:solidFill>
            </a:endParaRPr>
          </a:p>
        </p:txBody>
      </p:sp>
    </p:spTree>
    <p:extLst>
      <p:ext uri="{BB962C8B-B14F-4D97-AF65-F5344CB8AC3E}">
        <p14:creationId xmlns:p14="http://schemas.microsoft.com/office/powerpoint/2010/main" xmlns="" val="35619309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algn="just"/>
            <a:r>
              <a:rPr lang="tr-TR" dirty="0" smtClean="0">
                <a:latin typeface="+mn-lt"/>
              </a:rPr>
              <a:t>İçindekiler kısmı</a:t>
            </a:r>
            <a:endParaRPr lang="tr-TR" dirty="0">
              <a:latin typeface="+mn-lt"/>
            </a:endParaRPr>
          </a:p>
        </p:txBody>
      </p:sp>
      <p:sp>
        <p:nvSpPr>
          <p:cNvPr id="4" name="3 Slayt Numarası Yer Tutucusu"/>
          <p:cNvSpPr>
            <a:spLocks noGrp="1"/>
          </p:cNvSpPr>
          <p:nvPr>
            <p:ph type="sldNum" sz="quarter" idx="10"/>
          </p:nvPr>
        </p:nvSpPr>
        <p:spPr/>
        <p:txBody>
          <a:bodyPr/>
          <a:lstStyle/>
          <a:p>
            <a:fld id="{BE902B32-90F9-422F-8AB7-03FF7E57FDA0}" type="slidenum">
              <a:rPr lang="tr-TR" smtClean="0">
                <a:solidFill>
                  <a:prstClr val="black"/>
                </a:solidFill>
              </a:rPr>
              <a:pPr/>
              <a:t>6</a:t>
            </a:fld>
            <a:endParaRPr lang="tr-TR">
              <a:solidFill>
                <a:prstClr val="black"/>
              </a:solidFill>
            </a:endParaRPr>
          </a:p>
        </p:txBody>
      </p:sp>
    </p:spTree>
    <p:extLst>
      <p:ext uri="{BB962C8B-B14F-4D97-AF65-F5344CB8AC3E}">
        <p14:creationId xmlns:p14="http://schemas.microsoft.com/office/powerpoint/2010/main" xmlns="" val="9835845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algn="just"/>
            <a:endParaRPr lang="tr-TR" dirty="0">
              <a:latin typeface="+mn-lt"/>
            </a:endParaRPr>
          </a:p>
        </p:txBody>
      </p:sp>
      <p:sp>
        <p:nvSpPr>
          <p:cNvPr id="4" name="3 Slayt Numarası Yer Tutucusu"/>
          <p:cNvSpPr>
            <a:spLocks noGrp="1"/>
          </p:cNvSpPr>
          <p:nvPr>
            <p:ph type="sldNum" sz="quarter" idx="10"/>
          </p:nvPr>
        </p:nvSpPr>
        <p:spPr/>
        <p:txBody>
          <a:bodyPr/>
          <a:lstStyle/>
          <a:p>
            <a:fld id="{BE902B32-90F9-422F-8AB7-03FF7E57FDA0}" type="slidenum">
              <a:rPr lang="tr-TR" smtClean="0">
                <a:solidFill>
                  <a:prstClr val="black"/>
                </a:solidFill>
              </a:rPr>
              <a:pPr/>
              <a:t>7</a:t>
            </a:fld>
            <a:endParaRPr lang="tr-TR">
              <a:solidFill>
                <a:prstClr val="black"/>
              </a:solidFill>
            </a:endParaRPr>
          </a:p>
        </p:txBody>
      </p:sp>
    </p:spTree>
    <p:extLst>
      <p:ext uri="{BB962C8B-B14F-4D97-AF65-F5344CB8AC3E}">
        <p14:creationId xmlns:p14="http://schemas.microsoft.com/office/powerpoint/2010/main" xmlns="" val="6420630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algn="just"/>
            <a:endParaRPr lang="tr-TR" dirty="0">
              <a:latin typeface="+mn-lt"/>
            </a:endParaRPr>
          </a:p>
        </p:txBody>
      </p:sp>
      <p:sp>
        <p:nvSpPr>
          <p:cNvPr id="4" name="3 Slayt Numarası Yer Tutucusu"/>
          <p:cNvSpPr>
            <a:spLocks noGrp="1"/>
          </p:cNvSpPr>
          <p:nvPr>
            <p:ph type="sldNum" sz="quarter" idx="10"/>
          </p:nvPr>
        </p:nvSpPr>
        <p:spPr/>
        <p:txBody>
          <a:bodyPr/>
          <a:lstStyle/>
          <a:p>
            <a:fld id="{BE902B32-90F9-422F-8AB7-03FF7E57FDA0}" type="slidenum">
              <a:rPr lang="tr-TR" smtClean="0">
                <a:solidFill>
                  <a:prstClr val="black"/>
                </a:solidFill>
              </a:rPr>
              <a:pPr/>
              <a:t>8</a:t>
            </a:fld>
            <a:endParaRPr lang="tr-TR">
              <a:solidFill>
                <a:prstClr val="black"/>
              </a:solidFill>
            </a:endParaRPr>
          </a:p>
        </p:txBody>
      </p:sp>
    </p:spTree>
    <p:extLst>
      <p:ext uri="{BB962C8B-B14F-4D97-AF65-F5344CB8AC3E}">
        <p14:creationId xmlns:p14="http://schemas.microsoft.com/office/powerpoint/2010/main" xmlns="" val="31622549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BF2F111D-3979-487D-8590-20AAB2C5B3E6}" type="slidenum">
              <a:rPr lang="tr-TR" smtClean="0">
                <a:solidFill>
                  <a:srgbClr val="000000"/>
                </a:solidFill>
              </a:rPr>
              <a:pPr>
                <a:defRPr/>
              </a:pPr>
              <a:t>10</a:t>
            </a:fld>
            <a:endParaRPr lang="tr-TR">
              <a:solidFill>
                <a:srgbClr val="000000"/>
              </a:solidFill>
            </a:endParaRPr>
          </a:p>
        </p:txBody>
      </p:sp>
    </p:spTree>
    <p:extLst>
      <p:ext uri="{BB962C8B-B14F-4D97-AF65-F5344CB8AC3E}">
        <p14:creationId xmlns:p14="http://schemas.microsoft.com/office/powerpoint/2010/main" xmlns="" val="41343227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95300" y="274638"/>
            <a:ext cx="8915400" cy="1143000"/>
          </a:xfrm>
          <a:prstGeom prst="rect">
            <a:avLst/>
          </a:prstGeom>
        </p:spPr>
        <p:txBody>
          <a:bodyPr/>
          <a:lstStyle/>
          <a:p>
            <a:r>
              <a:rPr lang="tr-TR" smtClean="0"/>
              <a:t>Asıl başlık stili için tıklatın</a:t>
            </a:r>
            <a:endParaRPr lang="tr-TR"/>
          </a:p>
        </p:txBody>
      </p:sp>
      <p:sp>
        <p:nvSpPr>
          <p:cNvPr id="3" name="İçerik Yer Tutucusu 2"/>
          <p:cNvSpPr>
            <a:spLocks noGrp="1"/>
          </p:cNvSpPr>
          <p:nvPr>
            <p:ph idx="1"/>
          </p:nvPr>
        </p:nvSpPr>
        <p:spPr>
          <a:xfrm>
            <a:off x="495300" y="1600201"/>
            <a:ext cx="8915400" cy="4525963"/>
          </a:xfrm>
          <a:prstGeom prst="rect">
            <a:avLst/>
          </a:prstGeo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a:xfrm>
            <a:off x="495300" y="6356351"/>
            <a:ext cx="2311400" cy="365125"/>
          </a:xfrm>
          <a:prstGeom prst="rect">
            <a:avLst/>
          </a:prstGeom>
        </p:spPr>
        <p:txBody>
          <a:bodyPr/>
          <a:lstStyle/>
          <a:p>
            <a:pPr defTabSz="457200"/>
            <a:fld id="{CB511CC2-1B78-4997-92D0-BE5573467027}" type="datetime1">
              <a:rPr lang="en-US" smtClean="0">
                <a:solidFill>
                  <a:prstClr val="black">
                    <a:tint val="75000"/>
                  </a:prstClr>
                </a:solidFill>
              </a:rPr>
              <a:pPr defTabSz="457200"/>
              <a:t>5/2/2017</a:t>
            </a:fld>
            <a:endParaRPr lang="en-US">
              <a:solidFill>
                <a:prstClr val="black">
                  <a:tint val="75000"/>
                </a:prstClr>
              </a:solidFill>
            </a:endParaRPr>
          </a:p>
        </p:txBody>
      </p:sp>
      <p:sp>
        <p:nvSpPr>
          <p:cNvPr id="5" name="Altbilgi Yer Tutucusu 4"/>
          <p:cNvSpPr>
            <a:spLocks noGrp="1"/>
          </p:cNvSpPr>
          <p:nvPr>
            <p:ph type="ftr" sz="quarter" idx="11"/>
          </p:nvPr>
        </p:nvSpPr>
        <p:spPr>
          <a:xfrm>
            <a:off x="3384550" y="6356351"/>
            <a:ext cx="3136900" cy="365125"/>
          </a:xfrm>
          <a:prstGeom prst="rect">
            <a:avLst/>
          </a:prstGeom>
        </p:spPr>
        <p:txBody>
          <a:bodyPr/>
          <a:lstStyle/>
          <a:p>
            <a:pPr defTabSz="457200"/>
            <a:endParaRPr lang="en-US">
              <a:solidFill>
                <a:prstClr val="black">
                  <a:tint val="75000"/>
                </a:prstClr>
              </a:solidFill>
            </a:endParaRPr>
          </a:p>
        </p:txBody>
      </p:sp>
      <p:sp>
        <p:nvSpPr>
          <p:cNvPr id="6" name="Slayt Numarası Yer Tutucusu 5"/>
          <p:cNvSpPr>
            <a:spLocks noGrp="1"/>
          </p:cNvSpPr>
          <p:nvPr>
            <p:ph type="sldNum" sz="quarter" idx="12"/>
          </p:nvPr>
        </p:nvSpPr>
        <p:spPr>
          <a:xfrm>
            <a:off x="7099300" y="6356351"/>
            <a:ext cx="2311400" cy="365125"/>
          </a:xfrm>
          <a:prstGeom prst="rect">
            <a:avLst/>
          </a:prstGeom>
        </p:spPr>
        <p:txBody>
          <a:bodyPr/>
          <a:lstStyle/>
          <a:p>
            <a:pPr defTabSz="457200"/>
            <a:fld id="{B85966CF-A568-5746-AB71-A2F78C989233}"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xmlns="" val="423727259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Haberleşme Genel">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373848393"/>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a:xfrm>
            <a:off x="681038" y="365126"/>
            <a:ext cx="8543925" cy="1325563"/>
          </a:xfrm>
          <a:prstGeom prst="rect">
            <a:avLst/>
          </a:prstGeom>
        </p:spPr>
        <p:txBody>
          <a:bodyPr/>
          <a:lstStyle/>
          <a:p>
            <a:r>
              <a:rPr lang="tr-TR" smtClean="0"/>
              <a:t>Asıl başlık stili için tıklatın</a:t>
            </a:r>
            <a:endParaRPr lang="tr-TR"/>
          </a:p>
        </p:txBody>
      </p:sp>
      <p:sp>
        <p:nvSpPr>
          <p:cNvPr id="3" name="Veri Yer Tutucusu 2"/>
          <p:cNvSpPr>
            <a:spLocks noGrp="1"/>
          </p:cNvSpPr>
          <p:nvPr>
            <p:ph type="dt" sz="half" idx="10"/>
          </p:nvPr>
        </p:nvSpPr>
        <p:spPr>
          <a:xfrm>
            <a:off x="681038" y="6356351"/>
            <a:ext cx="2228850" cy="365125"/>
          </a:xfrm>
          <a:prstGeom prst="rect">
            <a:avLst/>
          </a:prstGeom>
        </p:spPr>
        <p:txBody>
          <a:bodyPr/>
          <a:lstStyle/>
          <a:p>
            <a:fld id="{7B63214A-E61F-43E4-A5B5-BDB54F52AD77}" type="datetimeFigureOut">
              <a:rPr lang="tr-TR" smtClean="0">
                <a:solidFill>
                  <a:prstClr val="black">
                    <a:tint val="75000"/>
                  </a:prstClr>
                </a:solidFill>
              </a:rPr>
              <a:pPr/>
              <a:t>02.05.2017</a:t>
            </a:fld>
            <a:endParaRPr lang="tr-TR">
              <a:solidFill>
                <a:prstClr val="black">
                  <a:tint val="75000"/>
                </a:prstClr>
              </a:solidFill>
            </a:endParaRPr>
          </a:p>
        </p:txBody>
      </p:sp>
      <p:sp>
        <p:nvSpPr>
          <p:cNvPr id="4" name="Altbilgi Yer Tutucusu 3"/>
          <p:cNvSpPr>
            <a:spLocks noGrp="1"/>
          </p:cNvSpPr>
          <p:nvPr>
            <p:ph type="ftr" sz="quarter" idx="11"/>
          </p:nvPr>
        </p:nvSpPr>
        <p:spPr>
          <a:xfrm>
            <a:off x="3281363" y="6356351"/>
            <a:ext cx="3343275" cy="365125"/>
          </a:xfrm>
          <a:prstGeom prst="rect">
            <a:avLst/>
          </a:prstGeom>
        </p:spPr>
        <p:txBody>
          <a:bodyPr/>
          <a:lstStyle/>
          <a:p>
            <a:endParaRPr lang="tr-TR">
              <a:solidFill>
                <a:prstClr val="black">
                  <a:tint val="75000"/>
                </a:prstClr>
              </a:solidFill>
            </a:endParaRPr>
          </a:p>
        </p:txBody>
      </p:sp>
      <p:sp>
        <p:nvSpPr>
          <p:cNvPr id="5" name="Slayt Numarası Yer Tutucusu 4"/>
          <p:cNvSpPr>
            <a:spLocks noGrp="1"/>
          </p:cNvSpPr>
          <p:nvPr>
            <p:ph type="sldNum" sz="quarter" idx="12"/>
          </p:nvPr>
        </p:nvSpPr>
        <p:spPr/>
        <p:txBody>
          <a:bodyPr/>
          <a:lstStyle/>
          <a:p>
            <a:fld id="{59DE6EB8-52AB-45EA-A660-3E1EBFA7298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431143292"/>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slideLayout" Target="../slideLayouts/slideLayout3.xml"/><Relationship Id="rId7" Type="http://schemas.openxmlformats.org/officeDocument/2006/relationships/image" Target="../media/image4.gi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gif"/><Relationship Id="rId5" Type="http://schemas.openxmlformats.org/officeDocument/2006/relationships/image" Target="../media/image2.gif"/><Relationship Id="rId4" Type="http://schemas.openxmlformats.org/officeDocument/2006/relationships/theme" Target="../theme/theme1.xml"/><Relationship Id="rId9"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 name="Picture 2" descr="Y:\LOGOLAR\banka.gif"/>
          <p:cNvPicPr>
            <a:picLocks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659242" y="6607611"/>
            <a:ext cx="593978" cy="252000"/>
          </a:xfrm>
          <a:prstGeom prst="rect">
            <a:avLst/>
          </a:prstGeom>
          <a:noFill/>
          <a:extLst>
            <a:ext uri="{909E8E84-426E-40DD-AFC4-6F175D3DCCD1}">
              <a14:hiddenFill xmlns:a14="http://schemas.microsoft.com/office/drawing/2010/main" xmlns="">
                <a:solidFill>
                  <a:srgbClr val="FFFFFF"/>
                </a:solidFill>
              </a14:hiddenFill>
            </a:ext>
          </a:extLst>
        </p:spPr>
      </p:pic>
      <p:pic>
        <p:nvPicPr>
          <p:cNvPr id="21" name="Picture 3" descr="Y:\LOGOLAR\lojistik.gif"/>
          <p:cNvPicPr>
            <a:picLocks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9237556" y="6615384"/>
            <a:ext cx="684000" cy="270000"/>
          </a:xfrm>
          <a:prstGeom prst="rect">
            <a:avLst/>
          </a:prstGeom>
          <a:noFill/>
          <a:extLst>
            <a:ext uri="{909E8E84-426E-40DD-AFC4-6F175D3DCCD1}">
              <a14:hiddenFill xmlns:a14="http://schemas.microsoft.com/office/drawing/2010/main" xmlns="">
                <a:solidFill>
                  <a:srgbClr val="FFFFFF"/>
                </a:solidFill>
              </a14:hiddenFill>
            </a:ext>
          </a:extLst>
        </p:spPr>
      </p:pic>
      <p:pic>
        <p:nvPicPr>
          <p:cNvPr id="23" name="Picture 4" descr="Y:\LOGOLAR\posta.gif"/>
          <p:cNvPicPr>
            <a:picLocks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8102856" y="6606303"/>
            <a:ext cx="539980" cy="252000"/>
          </a:xfrm>
          <a:prstGeom prst="rect">
            <a:avLst/>
          </a:prstGeom>
          <a:noFill/>
          <a:extLst>
            <a:ext uri="{909E8E84-426E-40DD-AFC4-6F175D3DCCD1}">
              <a14:hiddenFill xmlns:a14="http://schemas.microsoft.com/office/drawing/2010/main" xmlns="">
                <a:solidFill>
                  <a:srgbClr val="FFFFFF"/>
                </a:solidFill>
              </a14:hiddenFill>
            </a:ext>
          </a:extLst>
        </p:spPr>
      </p:pic>
      <p:sp>
        <p:nvSpPr>
          <p:cNvPr id="28" name="Serbest Form 27"/>
          <p:cNvSpPr>
            <a:spLocks/>
          </p:cNvSpPr>
          <p:nvPr userDrawn="1"/>
        </p:nvSpPr>
        <p:spPr bwMode="auto">
          <a:xfrm>
            <a:off x="301798" y="6463618"/>
            <a:ext cx="7027469" cy="403533"/>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9" name="Serbest Form 28"/>
          <p:cNvSpPr>
            <a:spLocks/>
          </p:cNvSpPr>
          <p:nvPr userDrawn="1"/>
        </p:nvSpPr>
        <p:spPr bwMode="auto">
          <a:xfrm>
            <a:off x="13770" y="6448696"/>
            <a:ext cx="5216898" cy="423764"/>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0" name="Dik Üçgen 29"/>
          <p:cNvSpPr>
            <a:spLocks/>
          </p:cNvSpPr>
          <p:nvPr userDrawn="1"/>
        </p:nvSpPr>
        <p:spPr bwMode="auto">
          <a:xfrm>
            <a:off x="3" y="6475652"/>
            <a:ext cx="3800557" cy="395826"/>
          </a:xfrm>
          <a:prstGeom prst="rtTriangle">
            <a:avLst/>
          </a:prstGeom>
          <a:blipFill>
            <a:blip r:embed="rId8"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31" name="Düz Bağlayıcı 30"/>
          <p:cNvCxnSpPr>
            <a:stCxn id="30" idx="0"/>
            <a:endCxn id="30" idx="4"/>
          </p:cNvCxnSpPr>
          <p:nvPr userDrawn="1"/>
        </p:nvCxnSpPr>
        <p:spPr>
          <a:xfrm>
            <a:off x="3" y="6475652"/>
            <a:ext cx="3800557" cy="395826"/>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6" name="Rounded Rectangle 20"/>
          <p:cNvSpPr/>
          <p:nvPr userDrawn="1"/>
        </p:nvSpPr>
        <p:spPr bwMode="hidden">
          <a:xfrm>
            <a:off x="5" y="-6469"/>
            <a:ext cx="9908176" cy="476672"/>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20"/>
          <p:cNvSpPr/>
          <p:nvPr userDrawn="1"/>
        </p:nvSpPr>
        <p:spPr bwMode="hidden">
          <a:xfrm>
            <a:off x="8841433" y="23067"/>
            <a:ext cx="1051135" cy="417600"/>
          </a:xfrm>
          <a:prstGeom prst="roundRect">
            <a:avLst>
              <a:gd name="adj" fmla="val 50000"/>
            </a:avLst>
          </a:prstGeom>
          <a:gradFill flip="none" rotWithShape="1">
            <a:gsLst>
              <a:gs pos="0">
                <a:schemeClr val="accent1">
                  <a:lumMod val="5000"/>
                  <a:lumOff val="95000"/>
                </a:schemeClr>
              </a:gs>
              <a:gs pos="100000">
                <a:schemeClr val="accent1">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Slide Number Placeholder 3"/>
          <p:cNvSpPr>
            <a:spLocks noGrp="1"/>
          </p:cNvSpPr>
          <p:nvPr>
            <p:ph type="sldNum" sz="quarter" idx="4"/>
          </p:nvPr>
        </p:nvSpPr>
        <p:spPr>
          <a:xfrm>
            <a:off x="-16402" y="6474670"/>
            <a:ext cx="760288" cy="340150"/>
          </a:xfrm>
          <a:prstGeom prst="rect">
            <a:avLst/>
          </a:prstGeom>
        </p:spPr>
        <p:txBody>
          <a:bodyPr/>
          <a:lstStyle>
            <a:lvl1pPr>
              <a:defRPr sz="2000">
                <a:solidFill>
                  <a:schemeClr val="bg1"/>
                </a:solidFill>
              </a:defRPr>
            </a:lvl1pPr>
          </a:lstStyle>
          <a:p>
            <a:fld id="{59DE6EB8-52AB-45EA-A660-3E1EBFA72987}" type="slidenum">
              <a:rPr lang="en-US" smtClean="0"/>
              <a:pPr/>
              <a:t>‹#›</a:t>
            </a:fld>
            <a:endParaRPr lang="en-US" dirty="0"/>
          </a:p>
        </p:txBody>
      </p:sp>
      <p:pic>
        <p:nvPicPr>
          <p:cNvPr id="15" name="Resim 14"/>
          <p:cNvPicPr>
            <a:picLocks noChangeAspect="1"/>
          </p:cNvPicPr>
          <p:nvPr userDrawn="1"/>
        </p:nvPicPr>
        <p:blipFill>
          <a:blip r:embed="rId9" cstate="print">
            <a:extLst>
              <a:ext uri="{28A0092B-C50C-407E-A947-70E740481C1C}">
                <a14:useLocalDpi xmlns:a14="http://schemas.microsoft.com/office/drawing/2010/main" xmlns="" val="0"/>
              </a:ext>
            </a:extLst>
          </a:blip>
          <a:stretch>
            <a:fillRect/>
          </a:stretch>
        </p:blipFill>
        <p:spPr>
          <a:xfrm>
            <a:off x="8915952" y="11539"/>
            <a:ext cx="902095" cy="440656"/>
          </a:xfrm>
          <a:prstGeom prst="rect">
            <a:avLst/>
          </a:prstGeom>
        </p:spPr>
      </p:pic>
    </p:spTree>
  </p:cSld>
  <p:clrMap bg1="lt1" tx1="dk1" bg2="lt2" tx2="dk2" accent1="accent1" accent2="accent2" accent3="accent3" accent4="accent4" accent5="accent5" accent6="accent6" hlink="hlink" folHlink="folHlink"/>
  <p:sldLayoutIdLst>
    <p:sldLayoutId id="2147496505" r:id="rId1"/>
    <p:sldLayoutId id="2147496506" r:id="rId2"/>
    <p:sldLayoutId id="2147496507" r:id="rId3"/>
  </p:sldLayoutIdLst>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0.gif"/><Relationship Id="rId5" Type="http://schemas.openxmlformats.org/officeDocument/2006/relationships/image" Target="../media/image9.png"/><Relationship Id="rId10" Type="http://schemas.openxmlformats.org/officeDocument/2006/relationships/image" Target="../media/image14.jpeg"/><Relationship Id="rId4" Type="http://schemas.openxmlformats.org/officeDocument/2006/relationships/image" Target="../media/image8.png"/><Relationship Id="rId9" Type="http://schemas.openxmlformats.org/officeDocument/2006/relationships/image" Target="../media/image13.jpeg"/></Relationships>
</file>

<file path=ppt/slides/_rels/slide10.xml.rels><?xml version="1.0" encoding="UTF-8" standalone="yes"?>
<Relationships xmlns="http://schemas.openxmlformats.org/package/2006/relationships"><Relationship Id="rId8" Type="http://schemas.microsoft.com/office/2007/relationships/diagramDrawing" Target="../diagrams/drawing2.xml"/><Relationship Id="rId13" Type="http://schemas.microsoft.com/office/2007/relationships/diagramDrawing" Target="../diagrams/drawing3.xml"/><Relationship Id="rId3" Type="http://schemas.openxmlformats.org/officeDocument/2006/relationships/image" Target="../media/image28.png"/><Relationship Id="rId7" Type="http://schemas.openxmlformats.org/officeDocument/2006/relationships/diagramColors" Target="../diagrams/colors2.xml"/><Relationship Id="rId12" Type="http://schemas.openxmlformats.org/officeDocument/2006/relationships/diagramColors" Target="../diagrams/colors3.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diagramQuickStyle" Target="../diagrams/quickStyle2.xml"/><Relationship Id="rId11" Type="http://schemas.openxmlformats.org/officeDocument/2006/relationships/diagramQuickStyle" Target="../diagrams/quickStyle3.xml"/><Relationship Id="rId5" Type="http://schemas.openxmlformats.org/officeDocument/2006/relationships/diagramLayout" Target="../diagrams/layout2.xml"/><Relationship Id="rId15" Type="http://schemas.openxmlformats.org/officeDocument/2006/relationships/image" Target="../media/image14.jpeg"/><Relationship Id="rId10" Type="http://schemas.openxmlformats.org/officeDocument/2006/relationships/diagramLayout" Target="../diagrams/layout3.xml"/><Relationship Id="rId4" Type="http://schemas.openxmlformats.org/officeDocument/2006/relationships/diagramData" Target="../diagrams/data2.xml"/><Relationship Id="rId9" Type="http://schemas.openxmlformats.org/officeDocument/2006/relationships/diagramData" Target="../diagrams/data3.xml"/><Relationship Id="rId1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0.emf"/><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31.emf"/><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14.jpe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8" Type="http://schemas.openxmlformats.org/officeDocument/2006/relationships/image" Target="../media/image10.gif"/><Relationship Id="rId3" Type="http://schemas.openxmlformats.org/officeDocument/2006/relationships/image" Target="../media/image16.png"/><Relationship Id="rId7" Type="http://schemas.openxmlformats.org/officeDocument/2006/relationships/image" Target="../media/image15.png"/><Relationship Id="rId12"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8.jpeg"/><Relationship Id="rId11" Type="http://schemas.openxmlformats.org/officeDocument/2006/relationships/image" Target="../media/image13.jpeg"/><Relationship Id="rId5" Type="http://schemas.openxmlformats.org/officeDocument/2006/relationships/image" Target="../media/image33.png"/><Relationship Id="rId10" Type="http://schemas.openxmlformats.org/officeDocument/2006/relationships/image" Target="../media/image20.png"/><Relationship Id="rId4" Type="http://schemas.openxmlformats.org/officeDocument/2006/relationships/image" Target="../media/image17.png"/><Relationship Id="rId9"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0.gif"/><Relationship Id="rId7" Type="http://schemas.openxmlformats.org/officeDocument/2006/relationships/image" Target="../media/image18.jpeg"/><Relationship Id="rId12"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7.png"/><Relationship Id="rId11" Type="http://schemas.openxmlformats.org/officeDocument/2006/relationships/image" Target="../media/image13.jpeg"/><Relationship Id="rId5" Type="http://schemas.openxmlformats.org/officeDocument/2006/relationships/image" Target="../media/image16.png"/><Relationship Id="rId10" Type="http://schemas.openxmlformats.org/officeDocument/2006/relationships/image" Target="../media/image7.png"/><Relationship Id="rId4" Type="http://schemas.openxmlformats.org/officeDocument/2006/relationships/image" Target="../media/image15.png"/><Relationship Id="rId9" Type="http://schemas.openxmlformats.org/officeDocument/2006/relationships/image" Target="../media/image20.png"/></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35.jpeg"/><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26.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5.png"/><Relationship Id="rId3" Type="http://schemas.openxmlformats.org/officeDocument/2006/relationships/image" Target="../media/image33.png"/><Relationship Id="rId7" Type="http://schemas.openxmlformats.org/officeDocument/2006/relationships/image" Target="../media/image39.png"/><Relationship Id="rId12" Type="http://schemas.openxmlformats.org/officeDocument/2006/relationships/image" Target="../media/image44.png"/><Relationship Id="rId2" Type="http://schemas.openxmlformats.org/officeDocument/2006/relationships/notesSlide" Target="../notesSlides/notesSlide24.xml"/><Relationship Id="rId16" Type="http://schemas.openxmlformats.org/officeDocument/2006/relationships/image" Target="../media/image14.jpeg"/><Relationship Id="rId1" Type="http://schemas.openxmlformats.org/officeDocument/2006/relationships/slideLayout" Target="../slideLayouts/slideLayout1.xml"/><Relationship Id="rId6" Type="http://schemas.openxmlformats.org/officeDocument/2006/relationships/image" Target="../media/image38.png"/><Relationship Id="rId11" Type="http://schemas.openxmlformats.org/officeDocument/2006/relationships/image" Target="../media/image43.png"/><Relationship Id="rId5" Type="http://schemas.openxmlformats.org/officeDocument/2006/relationships/image" Target="../media/image37.jpeg"/><Relationship Id="rId15" Type="http://schemas.openxmlformats.org/officeDocument/2006/relationships/image" Target="../media/image13.jpeg"/><Relationship Id="rId10" Type="http://schemas.openxmlformats.org/officeDocument/2006/relationships/image" Target="../media/image42.png"/><Relationship Id="rId4" Type="http://schemas.openxmlformats.org/officeDocument/2006/relationships/image" Target="../media/image36.jpeg"/><Relationship Id="rId9" Type="http://schemas.openxmlformats.org/officeDocument/2006/relationships/image" Target="../media/image41.png"/><Relationship Id="rId14" Type="http://schemas.openxmlformats.org/officeDocument/2006/relationships/image" Target="../media/image46.png"/></Relationships>
</file>

<file path=ppt/slides/_rels/slide27.xml.rels><?xml version="1.0" encoding="UTF-8" standalone="yes"?>
<Relationships xmlns="http://schemas.openxmlformats.org/package/2006/relationships"><Relationship Id="rId8" Type="http://schemas.openxmlformats.org/officeDocument/2006/relationships/image" Target="../media/image10.gif"/><Relationship Id="rId3" Type="http://schemas.openxmlformats.org/officeDocument/2006/relationships/image" Target="../media/image16.png"/><Relationship Id="rId7"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48.png"/><Relationship Id="rId11" Type="http://schemas.openxmlformats.org/officeDocument/2006/relationships/image" Target="../media/image14.jpeg"/><Relationship Id="rId5" Type="http://schemas.openxmlformats.org/officeDocument/2006/relationships/image" Target="../media/image47.jpeg"/><Relationship Id="rId10" Type="http://schemas.openxmlformats.org/officeDocument/2006/relationships/image" Target="../media/image13.jpeg"/><Relationship Id="rId4" Type="http://schemas.openxmlformats.org/officeDocument/2006/relationships/image" Target="../media/image17.png"/><Relationship Id="rId9" Type="http://schemas.openxmlformats.org/officeDocument/2006/relationships/image" Target="../media/image49.png"/></Relationships>
</file>

<file path=ppt/slides/_rels/slide28.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50.png"/><Relationship Id="rId7" Type="http://schemas.openxmlformats.org/officeDocument/2006/relationships/image" Target="../media/image13.jpe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29.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54.png"/><Relationship Id="rId7" Type="http://schemas.openxmlformats.org/officeDocument/2006/relationships/image" Target="../media/image13.jpe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57.png"/><Relationship Id="rId5" Type="http://schemas.openxmlformats.org/officeDocument/2006/relationships/image" Target="../media/image56.jpeg"/><Relationship Id="rId4" Type="http://schemas.openxmlformats.org/officeDocument/2006/relationships/image" Target="../media/image55.png"/></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13.jpeg"/></Relationships>
</file>

<file path=ppt/slides/_rels/slide3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50.png"/><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3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50.png"/><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32.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13.jpeg"/></Relationships>
</file>

<file path=ppt/slides/_rels/slide33.xml.rels><?xml version="1.0" encoding="UTF-8" standalone="yes"?>
<Relationships xmlns="http://schemas.openxmlformats.org/package/2006/relationships"><Relationship Id="rId8" Type="http://schemas.openxmlformats.org/officeDocument/2006/relationships/image" Target="../media/image64.jpeg"/><Relationship Id="rId13" Type="http://schemas.openxmlformats.org/officeDocument/2006/relationships/image" Target="../media/image13.jpeg"/><Relationship Id="rId3" Type="http://schemas.openxmlformats.org/officeDocument/2006/relationships/image" Target="../media/image59.png"/><Relationship Id="rId7" Type="http://schemas.openxmlformats.org/officeDocument/2006/relationships/image" Target="../media/image63.png"/><Relationship Id="rId12" Type="http://schemas.openxmlformats.org/officeDocument/2006/relationships/image" Target="../media/image68.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62.png"/><Relationship Id="rId11" Type="http://schemas.openxmlformats.org/officeDocument/2006/relationships/image" Target="../media/image67.png"/><Relationship Id="rId5" Type="http://schemas.openxmlformats.org/officeDocument/2006/relationships/image" Target="../media/image61.png"/><Relationship Id="rId10" Type="http://schemas.openxmlformats.org/officeDocument/2006/relationships/image" Target="../media/image66.jpeg"/><Relationship Id="rId4" Type="http://schemas.openxmlformats.org/officeDocument/2006/relationships/image" Target="../media/image60.png"/><Relationship Id="rId9" Type="http://schemas.openxmlformats.org/officeDocument/2006/relationships/image" Target="../media/image65.jpeg"/><Relationship Id="rId14" Type="http://schemas.openxmlformats.org/officeDocument/2006/relationships/image" Target="../media/image14.jpeg"/></Relationships>
</file>

<file path=ppt/slides/_rels/slide34.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jpeg"/><Relationship Id="rId1" Type="http://schemas.openxmlformats.org/officeDocument/2006/relationships/slideLayout" Target="../slideLayouts/slideLayout3.xml"/><Relationship Id="rId5" Type="http://schemas.openxmlformats.org/officeDocument/2006/relationships/image" Target="../media/image14.jpeg"/><Relationship Id="rId4" Type="http://schemas.openxmlformats.org/officeDocument/2006/relationships/image" Target="../media/image13.jpeg"/></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24.png"/></Relationships>
</file>

<file path=ppt/slides/_rels/slide36.xml.rels><?xml version="1.0" encoding="UTF-8" standalone="yes"?>
<Relationships xmlns="http://schemas.openxmlformats.org/package/2006/relationships"><Relationship Id="rId8" Type="http://schemas.openxmlformats.org/officeDocument/2006/relationships/image" Target="../media/image76.gif"/><Relationship Id="rId3" Type="http://schemas.openxmlformats.org/officeDocument/2006/relationships/image" Target="../media/image71.png"/><Relationship Id="rId7" Type="http://schemas.openxmlformats.org/officeDocument/2006/relationships/image" Target="../media/image75.pn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74.png"/><Relationship Id="rId11" Type="http://schemas.openxmlformats.org/officeDocument/2006/relationships/image" Target="../media/image14.jpeg"/><Relationship Id="rId5" Type="http://schemas.openxmlformats.org/officeDocument/2006/relationships/image" Target="../media/image73.png"/><Relationship Id="rId10" Type="http://schemas.openxmlformats.org/officeDocument/2006/relationships/image" Target="../media/image13.jpeg"/><Relationship Id="rId4" Type="http://schemas.openxmlformats.org/officeDocument/2006/relationships/image" Target="../media/image72.png"/><Relationship Id="rId9" Type="http://schemas.openxmlformats.org/officeDocument/2006/relationships/image" Target="../media/image77.png"/></Relationships>
</file>

<file path=ppt/slides/_rels/slide37.xml.rels><?xml version="1.0" encoding="UTF-8" standalone="yes"?>
<Relationships xmlns="http://schemas.openxmlformats.org/package/2006/relationships"><Relationship Id="rId8" Type="http://schemas.openxmlformats.org/officeDocument/2006/relationships/image" Target="../media/image83.jpeg"/><Relationship Id="rId3" Type="http://schemas.openxmlformats.org/officeDocument/2006/relationships/image" Target="../media/image78.png"/><Relationship Id="rId7" Type="http://schemas.openxmlformats.org/officeDocument/2006/relationships/image" Target="../media/image82.jpe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81.png"/><Relationship Id="rId5" Type="http://schemas.openxmlformats.org/officeDocument/2006/relationships/image" Target="../media/image80.png"/><Relationship Id="rId10" Type="http://schemas.openxmlformats.org/officeDocument/2006/relationships/image" Target="../media/image14.jpeg"/><Relationship Id="rId4" Type="http://schemas.openxmlformats.org/officeDocument/2006/relationships/image" Target="../media/image79.jpeg"/><Relationship Id="rId9" Type="http://schemas.openxmlformats.org/officeDocument/2006/relationships/image" Target="../media/image13.jpeg"/></Relationships>
</file>

<file path=ppt/slides/_rels/slide38.xml.rels><?xml version="1.0" encoding="UTF-8" standalone="yes"?>
<Relationships xmlns="http://schemas.openxmlformats.org/package/2006/relationships"><Relationship Id="rId8" Type="http://schemas.openxmlformats.org/officeDocument/2006/relationships/image" Target="../media/image87.png"/><Relationship Id="rId3" Type="http://schemas.openxmlformats.org/officeDocument/2006/relationships/image" Target="../media/image71.png"/><Relationship Id="rId7" Type="http://schemas.openxmlformats.org/officeDocument/2006/relationships/image" Target="../media/image86.pn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85.png"/><Relationship Id="rId5" Type="http://schemas.openxmlformats.org/officeDocument/2006/relationships/image" Target="../media/image75.png"/><Relationship Id="rId10" Type="http://schemas.openxmlformats.org/officeDocument/2006/relationships/image" Target="../media/image14.jpeg"/><Relationship Id="rId4" Type="http://schemas.openxmlformats.org/officeDocument/2006/relationships/image" Target="../media/image84.png"/><Relationship Id="rId9" Type="http://schemas.openxmlformats.org/officeDocument/2006/relationships/image" Target="../media/image13.jpeg"/></Relationships>
</file>

<file path=ppt/slides/_rels/slide3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4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jpeg"/><Relationship Id="rId1" Type="http://schemas.openxmlformats.org/officeDocument/2006/relationships/slideLayout" Target="../slideLayouts/slideLayout3.xml"/><Relationship Id="rId5" Type="http://schemas.openxmlformats.org/officeDocument/2006/relationships/image" Target="../media/image14.jpeg"/><Relationship Id="rId4" Type="http://schemas.openxmlformats.org/officeDocument/2006/relationships/image" Target="../media/image13.jpeg"/></Relationships>
</file>

<file path=ppt/slides/_rels/slide4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88.pn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4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89.pn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4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90.pn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4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91.pn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4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92.pn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4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93.pn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4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94.pn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4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95.pn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13.jpeg"/></Relationships>
</file>

<file path=ppt/slides/_rels/slide5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96.pn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5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jpeg"/><Relationship Id="rId1" Type="http://schemas.openxmlformats.org/officeDocument/2006/relationships/slideLayout" Target="../slideLayouts/slideLayout3.xml"/><Relationship Id="rId5" Type="http://schemas.openxmlformats.org/officeDocument/2006/relationships/image" Target="../media/image14.jpeg"/><Relationship Id="rId4" Type="http://schemas.openxmlformats.org/officeDocument/2006/relationships/image" Target="../media/image13.jpeg"/></Relationships>
</file>

<file path=ppt/slides/_rels/slide52.xml.rels><?xml version="1.0" encoding="UTF-8" standalone="yes"?>
<Relationships xmlns="http://schemas.openxmlformats.org/package/2006/relationships"><Relationship Id="rId3" Type="http://schemas.openxmlformats.org/officeDocument/2006/relationships/image" Target="../media/image97.emf"/><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13.jpeg"/></Relationships>
</file>

<file path=ppt/slides/_rels/slide53.xml.rels><?xml version="1.0" encoding="UTF-8" standalone="yes"?>
<Relationships xmlns="http://schemas.openxmlformats.org/package/2006/relationships"><Relationship Id="rId3" Type="http://schemas.openxmlformats.org/officeDocument/2006/relationships/image" Target="../media/image98.emf"/><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13.jpeg"/></Relationships>
</file>

<file path=ppt/slides/_rels/slide54.xml.rels><?xml version="1.0" encoding="UTF-8" standalone="yes"?>
<Relationships xmlns="http://schemas.openxmlformats.org/package/2006/relationships"><Relationship Id="rId3" Type="http://schemas.openxmlformats.org/officeDocument/2006/relationships/image" Target="../media/image99.emf"/><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13.jpeg"/></Relationships>
</file>

<file path=ppt/slides/_rels/slide5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00.pn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57.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38.xml"/><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13.jpeg"/></Relationships>
</file>

<file path=ppt/slides/_rels/slide5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02.pn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5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03.pn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6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04.pn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61.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39.xml"/><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13.jpeg"/></Relationships>
</file>

<file path=ppt/slides/_rels/slide62.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40.xml"/><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13.jpeg"/></Relationships>
</file>

<file path=ppt/slides/_rels/slide6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07.pn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6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08.pn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6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09.pn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6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10.pn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6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11.pn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6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12.pn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6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13.pn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10.gif"/><Relationship Id="rId7"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4.png"/><Relationship Id="rId4" Type="http://schemas.openxmlformats.org/officeDocument/2006/relationships/image" Target="../media/image23.png"/></Relationships>
</file>

<file path=ppt/slides/_rels/slide7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14.pn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7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15.pn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7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16.pn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7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1.xml"/><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24.png"/></Relationships>
</file>

<file path=ppt/slides/_rels/slide7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image" Target="../media/image117.pn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20.png"/><Relationship Id="rId4" Type="http://schemas.openxmlformats.org/officeDocument/2006/relationships/image" Target="../media/image119.png"/></Relationships>
</file>

<file path=ppt/slides/_rels/slide76.xml.rels><?xml version="1.0" encoding="UTF-8" standalone="yes"?>
<Relationships xmlns="http://schemas.openxmlformats.org/package/2006/relationships"><Relationship Id="rId3" Type="http://schemas.openxmlformats.org/officeDocument/2006/relationships/image" Target="../media/image122.png"/><Relationship Id="rId7" Type="http://schemas.openxmlformats.org/officeDocument/2006/relationships/image" Target="../media/image14.jpeg"/><Relationship Id="rId2" Type="http://schemas.openxmlformats.org/officeDocument/2006/relationships/image" Target="../media/image121.pn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4.png"/><Relationship Id="rId4" Type="http://schemas.openxmlformats.org/officeDocument/2006/relationships/image" Target="../media/image123.png"/></Relationships>
</file>

<file path=ppt/slides/_rels/slide7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5.pn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78.xml.rels><?xml version="1.0" encoding="UTF-8" standalone="yes"?>
<Relationships xmlns="http://schemas.openxmlformats.org/package/2006/relationships"><Relationship Id="rId8" Type="http://schemas.openxmlformats.org/officeDocument/2006/relationships/image" Target="../media/image131.png"/><Relationship Id="rId13" Type="http://schemas.openxmlformats.org/officeDocument/2006/relationships/image" Target="../media/image136.jpeg"/><Relationship Id="rId18" Type="http://schemas.openxmlformats.org/officeDocument/2006/relationships/image" Target="../media/image141.jpeg"/><Relationship Id="rId26" Type="http://schemas.openxmlformats.org/officeDocument/2006/relationships/image" Target="../media/image149.png"/><Relationship Id="rId39" Type="http://schemas.openxmlformats.org/officeDocument/2006/relationships/image" Target="../media/image162.jpeg"/><Relationship Id="rId3" Type="http://schemas.openxmlformats.org/officeDocument/2006/relationships/image" Target="../media/image126.jpeg"/><Relationship Id="rId21" Type="http://schemas.openxmlformats.org/officeDocument/2006/relationships/image" Target="../media/image144.jpeg"/><Relationship Id="rId34" Type="http://schemas.openxmlformats.org/officeDocument/2006/relationships/image" Target="../media/image157.jpeg"/><Relationship Id="rId42" Type="http://schemas.openxmlformats.org/officeDocument/2006/relationships/image" Target="../media/image165.jpeg"/><Relationship Id="rId47" Type="http://schemas.openxmlformats.org/officeDocument/2006/relationships/image" Target="../media/image13.jpeg"/><Relationship Id="rId7" Type="http://schemas.openxmlformats.org/officeDocument/2006/relationships/image" Target="../media/image130.jpeg"/><Relationship Id="rId12" Type="http://schemas.openxmlformats.org/officeDocument/2006/relationships/image" Target="../media/image135.jpeg"/><Relationship Id="rId17" Type="http://schemas.openxmlformats.org/officeDocument/2006/relationships/image" Target="../media/image140.jpeg"/><Relationship Id="rId25" Type="http://schemas.openxmlformats.org/officeDocument/2006/relationships/image" Target="../media/image148.jpeg"/><Relationship Id="rId33" Type="http://schemas.openxmlformats.org/officeDocument/2006/relationships/image" Target="../media/image156.png"/><Relationship Id="rId38" Type="http://schemas.openxmlformats.org/officeDocument/2006/relationships/image" Target="../media/image161.jpeg"/><Relationship Id="rId46" Type="http://schemas.openxmlformats.org/officeDocument/2006/relationships/image" Target="../media/image169.png"/><Relationship Id="rId2" Type="http://schemas.openxmlformats.org/officeDocument/2006/relationships/notesSlide" Target="../notesSlides/notesSlide42.xml"/><Relationship Id="rId16" Type="http://schemas.openxmlformats.org/officeDocument/2006/relationships/image" Target="../media/image139.jpeg"/><Relationship Id="rId20" Type="http://schemas.openxmlformats.org/officeDocument/2006/relationships/image" Target="../media/image143.png"/><Relationship Id="rId29" Type="http://schemas.openxmlformats.org/officeDocument/2006/relationships/image" Target="../media/image152.jpeg"/><Relationship Id="rId41" Type="http://schemas.openxmlformats.org/officeDocument/2006/relationships/image" Target="../media/image164.jpeg"/><Relationship Id="rId1" Type="http://schemas.openxmlformats.org/officeDocument/2006/relationships/slideLayout" Target="../slideLayouts/slideLayout1.xml"/><Relationship Id="rId6" Type="http://schemas.openxmlformats.org/officeDocument/2006/relationships/image" Target="../media/image129.jpeg"/><Relationship Id="rId11" Type="http://schemas.openxmlformats.org/officeDocument/2006/relationships/image" Target="../media/image134.jpeg"/><Relationship Id="rId24" Type="http://schemas.openxmlformats.org/officeDocument/2006/relationships/image" Target="../media/image147.png"/><Relationship Id="rId32" Type="http://schemas.openxmlformats.org/officeDocument/2006/relationships/image" Target="../media/image155.jpeg"/><Relationship Id="rId37" Type="http://schemas.openxmlformats.org/officeDocument/2006/relationships/image" Target="../media/image160.jpeg"/><Relationship Id="rId40" Type="http://schemas.openxmlformats.org/officeDocument/2006/relationships/image" Target="../media/image163.jpeg"/><Relationship Id="rId45" Type="http://schemas.openxmlformats.org/officeDocument/2006/relationships/image" Target="../media/image168.jpeg"/><Relationship Id="rId5" Type="http://schemas.openxmlformats.org/officeDocument/2006/relationships/image" Target="../media/image128.png"/><Relationship Id="rId15" Type="http://schemas.openxmlformats.org/officeDocument/2006/relationships/image" Target="../media/image138.jpeg"/><Relationship Id="rId23" Type="http://schemas.openxmlformats.org/officeDocument/2006/relationships/image" Target="../media/image146.jpeg"/><Relationship Id="rId28" Type="http://schemas.openxmlformats.org/officeDocument/2006/relationships/image" Target="../media/image151.jpeg"/><Relationship Id="rId36" Type="http://schemas.openxmlformats.org/officeDocument/2006/relationships/image" Target="../media/image159.jpeg"/><Relationship Id="rId10" Type="http://schemas.openxmlformats.org/officeDocument/2006/relationships/image" Target="../media/image133.jpeg"/><Relationship Id="rId19" Type="http://schemas.openxmlformats.org/officeDocument/2006/relationships/image" Target="../media/image142.png"/><Relationship Id="rId31" Type="http://schemas.openxmlformats.org/officeDocument/2006/relationships/image" Target="../media/image154.jpeg"/><Relationship Id="rId44" Type="http://schemas.openxmlformats.org/officeDocument/2006/relationships/image" Target="../media/image167.jpeg"/><Relationship Id="rId4" Type="http://schemas.openxmlformats.org/officeDocument/2006/relationships/image" Target="../media/image127.jpeg"/><Relationship Id="rId9" Type="http://schemas.openxmlformats.org/officeDocument/2006/relationships/image" Target="../media/image132.jpeg"/><Relationship Id="rId14" Type="http://schemas.openxmlformats.org/officeDocument/2006/relationships/image" Target="../media/image137.jpeg"/><Relationship Id="rId22" Type="http://schemas.openxmlformats.org/officeDocument/2006/relationships/image" Target="../media/image145.jpeg"/><Relationship Id="rId27" Type="http://schemas.openxmlformats.org/officeDocument/2006/relationships/image" Target="../media/image150.jpeg"/><Relationship Id="rId30" Type="http://schemas.openxmlformats.org/officeDocument/2006/relationships/image" Target="../media/image153.jpeg"/><Relationship Id="rId35" Type="http://schemas.openxmlformats.org/officeDocument/2006/relationships/image" Target="../media/image158.jpeg"/><Relationship Id="rId43" Type="http://schemas.openxmlformats.org/officeDocument/2006/relationships/image" Target="../media/image166.jpeg"/><Relationship Id="rId48" Type="http://schemas.openxmlformats.org/officeDocument/2006/relationships/image" Target="../media/image14.jpeg"/></Relationships>
</file>

<file path=ppt/slides/_rels/slide7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25.jpe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7.jpeg"/><Relationship Id="rId7" Type="http://schemas.openxmlformats.org/officeDocument/2006/relationships/diagramQuickStyle" Target="../diagrams/quickStyle1.xml"/><Relationship Id="rId2" Type="http://schemas.openxmlformats.org/officeDocument/2006/relationships/image" Target="../media/image26.png"/><Relationship Id="rId1" Type="http://schemas.openxmlformats.org/officeDocument/2006/relationships/slideLayout" Target="../slideLayouts/slideLayout1.xml"/><Relationship Id="rId6" Type="http://schemas.openxmlformats.org/officeDocument/2006/relationships/diagramLayout" Target="../diagrams/layout1.xml"/><Relationship Id="rId11" Type="http://schemas.openxmlformats.org/officeDocument/2006/relationships/image" Target="../media/image14.jpeg"/><Relationship Id="rId5" Type="http://schemas.openxmlformats.org/officeDocument/2006/relationships/diagramData" Target="../diagrams/data1.xml"/><Relationship Id="rId10" Type="http://schemas.openxmlformats.org/officeDocument/2006/relationships/image" Target="../media/image13.jpeg"/><Relationship Id="rId4" Type="http://schemas.openxmlformats.org/officeDocument/2006/relationships/image" Target="../media/image7.png"/><Relationship Id="rId9" Type="http://schemas.microsoft.com/office/2007/relationships/diagramDrawing" Target="../diagrams/drawing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2"/>
          <p:cNvSpPr txBox="1">
            <a:spLocks noChangeArrowheads="1"/>
          </p:cNvSpPr>
          <p:nvPr/>
        </p:nvSpPr>
        <p:spPr bwMode="auto">
          <a:xfrm>
            <a:off x="0" y="97469"/>
            <a:ext cx="989842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100" b="1">
                <a:solidFill>
                  <a:schemeClr val="accent2"/>
                </a:solidFill>
                <a:latin typeface="Monotype Corsiva" pitchFamily="66" charset="0"/>
                <a:cs typeface="Arial" pitchFamily="34" charset="0"/>
              </a:defRPr>
            </a:lvl1pPr>
            <a:lvl2pPr marL="742950" indent="-285750" eaLnBrk="0" hangingPunct="0">
              <a:defRPr sz="2100" b="1">
                <a:solidFill>
                  <a:schemeClr val="accent2"/>
                </a:solidFill>
                <a:latin typeface="Monotype Corsiva" pitchFamily="66" charset="0"/>
                <a:cs typeface="Arial" pitchFamily="34" charset="0"/>
              </a:defRPr>
            </a:lvl2pPr>
            <a:lvl3pPr marL="1143000" indent="-228600" eaLnBrk="0" hangingPunct="0">
              <a:defRPr sz="2100" b="1">
                <a:solidFill>
                  <a:schemeClr val="accent2"/>
                </a:solidFill>
                <a:latin typeface="Monotype Corsiva" pitchFamily="66" charset="0"/>
                <a:cs typeface="Arial" pitchFamily="34" charset="0"/>
              </a:defRPr>
            </a:lvl3pPr>
            <a:lvl4pPr marL="1600200" indent="-228600" eaLnBrk="0" hangingPunct="0">
              <a:defRPr sz="2100" b="1">
                <a:solidFill>
                  <a:schemeClr val="accent2"/>
                </a:solidFill>
                <a:latin typeface="Monotype Corsiva" pitchFamily="66" charset="0"/>
                <a:cs typeface="Arial" pitchFamily="34" charset="0"/>
              </a:defRPr>
            </a:lvl4pPr>
            <a:lvl5pPr marL="2057400" indent="-228600" eaLnBrk="0" hangingPunct="0">
              <a:defRPr sz="2100" b="1">
                <a:solidFill>
                  <a:schemeClr val="accent2"/>
                </a:solidFill>
                <a:latin typeface="Monotype Corsiva" pitchFamily="66" charset="0"/>
                <a:cs typeface="Arial" pitchFamily="34" charset="0"/>
              </a:defRPr>
            </a:lvl5pPr>
            <a:lvl6pPr marL="2514600" indent="-228600" eaLnBrk="0" fontAlgn="base" hangingPunct="0">
              <a:spcBef>
                <a:spcPct val="0"/>
              </a:spcBef>
              <a:spcAft>
                <a:spcPct val="0"/>
              </a:spcAft>
              <a:defRPr sz="2100" b="1">
                <a:solidFill>
                  <a:schemeClr val="accent2"/>
                </a:solidFill>
                <a:latin typeface="Monotype Corsiva" pitchFamily="66" charset="0"/>
                <a:cs typeface="Arial" pitchFamily="34" charset="0"/>
              </a:defRPr>
            </a:lvl6pPr>
            <a:lvl7pPr marL="2971800" indent="-228600" eaLnBrk="0" fontAlgn="base" hangingPunct="0">
              <a:spcBef>
                <a:spcPct val="0"/>
              </a:spcBef>
              <a:spcAft>
                <a:spcPct val="0"/>
              </a:spcAft>
              <a:defRPr sz="2100" b="1">
                <a:solidFill>
                  <a:schemeClr val="accent2"/>
                </a:solidFill>
                <a:latin typeface="Monotype Corsiva" pitchFamily="66" charset="0"/>
                <a:cs typeface="Arial" pitchFamily="34" charset="0"/>
              </a:defRPr>
            </a:lvl7pPr>
            <a:lvl8pPr marL="3429000" indent="-228600" eaLnBrk="0" fontAlgn="base" hangingPunct="0">
              <a:spcBef>
                <a:spcPct val="0"/>
              </a:spcBef>
              <a:spcAft>
                <a:spcPct val="0"/>
              </a:spcAft>
              <a:defRPr sz="2100" b="1">
                <a:solidFill>
                  <a:schemeClr val="accent2"/>
                </a:solidFill>
                <a:latin typeface="Monotype Corsiva" pitchFamily="66" charset="0"/>
                <a:cs typeface="Arial" pitchFamily="34" charset="0"/>
              </a:defRPr>
            </a:lvl8pPr>
            <a:lvl9pPr marL="3886200" indent="-228600" eaLnBrk="0" fontAlgn="base" hangingPunct="0">
              <a:spcBef>
                <a:spcPct val="0"/>
              </a:spcBef>
              <a:spcAft>
                <a:spcPct val="0"/>
              </a:spcAft>
              <a:defRPr sz="2100" b="1">
                <a:solidFill>
                  <a:schemeClr val="accent2"/>
                </a:solidFill>
                <a:latin typeface="Monotype Corsiva" pitchFamily="66" charset="0"/>
                <a:cs typeface="Arial" pitchFamily="34" charset="0"/>
              </a:defRPr>
            </a:lvl9pPr>
          </a:lstStyle>
          <a:p>
            <a:pPr defTabSz="457200"/>
            <a:r>
              <a:rPr lang="tr-TR" sz="2200" dirty="0" smtClean="0">
                <a:solidFill>
                  <a:schemeClr val="bg1"/>
                </a:solidFill>
                <a:latin typeface="+mj-lt"/>
              </a:rPr>
              <a:t>Kayıtlı Elektronik Posta Hizmetleri Müdürlüğü</a:t>
            </a:r>
            <a:endParaRPr lang="tr-TR" sz="2200" dirty="0">
              <a:solidFill>
                <a:schemeClr val="bg1"/>
              </a:solidFill>
              <a:latin typeface="+mj-lt"/>
            </a:endParaRPr>
          </a:p>
        </p:txBody>
      </p:sp>
      <p:grpSp>
        <p:nvGrpSpPr>
          <p:cNvPr id="18" name="17 Grup"/>
          <p:cNvGrpSpPr/>
          <p:nvPr/>
        </p:nvGrpSpPr>
        <p:grpSpPr>
          <a:xfrm>
            <a:off x="1676637" y="5599216"/>
            <a:ext cx="6625727" cy="877110"/>
            <a:chOff x="1676637" y="5599216"/>
            <a:chExt cx="6625727" cy="877110"/>
          </a:xfrm>
        </p:grpSpPr>
        <p:pic>
          <p:nvPicPr>
            <p:cNvPr id="7" name="Picture 2" descr="C:\Documents and Settings\PTT\Desktop\logolar\ptt_kep.png"/>
            <p:cNvPicPr>
              <a:picLocks noChangeAspect="1" noChangeArrowheads="1"/>
            </p:cNvPicPr>
            <p:nvPr/>
          </p:nvPicPr>
          <p:blipFill>
            <a:blip r:embed="rId3" cstate="print"/>
            <a:srcRect/>
            <a:stretch>
              <a:fillRect/>
            </a:stretch>
          </p:blipFill>
          <p:spPr bwMode="auto">
            <a:xfrm>
              <a:off x="1676637" y="5695224"/>
              <a:ext cx="1078765" cy="702647"/>
            </a:xfrm>
            <a:prstGeom prst="rect">
              <a:avLst/>
            </a:prstGeom>
            <a:noFill/>
          </p:spPr>
        </p:pic>
        <p:pic>
          <p:nvPicPr>
            <p:cNvPr id="8" name="Picture 2" descr="PTT_etebligat"/>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094905" y="5777682"/>
              <a:ext cx="1468738" cy="5546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Resim 4"/>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435165" y="5599216"/>
              <a:ext cx="1867199" cy="877110"/>
            </a:xfrm>
            <a:prstGeom prst="rect">
              <a:avLst/>
            </a:prstGeom>
          </p:spPr>
        </p:pic>
      </p:grpSp>
      <p:sp>
        <p:nvSpPr>
          <p:cNvPr id="13" name="Metin kutusu 2"/>
          <p:cNvSpPr txBox="1"/>
          <p:nvPr/>
        </p:nvSpPr>
        <p:spPr>
          <a:xfrm>
            <a:off x="1496616" y="1196752"/>
            <a:ext cx="6942770" cy="954107"/>
          </a:xfrm>
          <a:prstGeom prst="rect">
            <a:avLst/>
          </a:prstGeom>
          <a:noFill/>
        </p:spPr>
        <p:txBody>
          <a:bodyPr wrap="square" rtlCol="0">
            <a:spAutoFit/>
          </a:bodyPr>
          <a:lstStyle/>
          <a:p>
            <a:pPr algn="ctr"/>
            <a:r>
              <a:rPr lang="tr-TR" sz="3200" b="1" dirty="0" smtClean="0">
                <a:solidFill>
                  <a:srgbClr val="FF0000"/>
                </a:solidFill>
                <a:latin typeface="+mj-lt"/>
              </a:rPr>
              <a:t>K</a:t>
            </a:r>
            <a:r>
              <a:rPr lang="tr-TR" sz="3200" b="1" dirty="0" smtClean="0">
                <a:solidFill>
                  <a:srgbClr val="002060"/>
                </a:solidFill>
                <a:latin typeface="+mj-lt"/>
              </a:rPr>
              <a:t>AYITLI </a:t>
            </a:r>
            <a:r>
              <a:rPr lang="tr-TR" sz="3200" b="1" dirty="0" smtClean="0">
                <a:solidFill>
                  <a:srgbClr val="FF0000"/>
                </a:solidFill>
                <a:latin typeface="+mj-lt"/>
              </a:rPr>
              <a:t>E</a:t>
            </a:r>
            <a:r>
              <a:rPr lang="tr-TR" sz="3200" b="1" dirty="0" smtClean="0">
                <a:solidFill>
                  <a:srgbClr val="002060"/>
                </a:solidFill>
                <a:latin typeface="+mj-lt"/>
              </a:rPr>
              <a:t>LEKTRONİK </a:t>
            </a:r>
            <a:r>
              <a:rPr lang="tr-TR" sz="3200" b="1" dirty="0" smtClean="0">
                <a:solidFill>
                  <a:srgbClr val="FF0000"/>
                </a:solidFill>
                <a:latin typeface="+mj-lt"/>
              </a:rPr>
              <a:t>P</a:t>
            </a:r>
            <a:r>
              <a:rPr lang="tr-TR" sz="3200" b="1" dirty="0" smtClean="0">
                <a:solidFill>
                  <a:srgbClr val="002060"/>
                </a:solidFill>
                <a:latin typeface="+mj-lt"/>
              </a:rPr>
              <a:t>OSTA                                     </a:t>
            </a:r>
            <a:r>
              <a:rPr lang="tr-TR" sz="2400" b="1" dirty="0" smtClean="0">
                <a:solidFill>
                  <a:srgbClr val="002060"/>
                </a:solidFill>
                <a:latin typeface="+mj-lt"/>
              </a:rPr>
              <a:t>BİLGİLENDİRME SUNUMU</a:t>
            </a:r>
            <a:endParaRPr lang="tr-TR" sz="2400" b="1" dirty="0">
              <a:solidFill>
                <a:srgbClr val="002060"/>
              </a:solidFill>
              <a:latin typeface="+mj-lt"/>
            </a:endParaRPr>
          </a:p>
        </p:txBody>
      </p:sp>
      <p:grpSp>
        <p:nvGrpSpPr>
          <p:cNvPr id="19" name="18 Grup"/>
          <p:cNvGrpSpPr/>
          <p:nvPr/>
        </p:nvGrpSpPr>
        <p:grpSpPr>
          <a:xfrm>
            <a:off x="6162134" y="3609390"/>
            <a:ext cx="1048049" cy="899731"/>
            <a:chOff x="6162134" y="3609390"/>
            <a:chExt cx="1048049" cy="899731"/>
          </a:xfrm>
        </p:grpSpPr>
        <p:pic>
          <p:nvPicPr>
            <p:cNvPr id="15" name="Picture 2" descr="C:\Users\balat\Downloads\text_edit.png"/>
            <p:cNvPicPr>
              <a:picLocks noChangeAspect="1" noChangeArrowheads="1"/>
            </p:cNvPicPr>
            <p:nvPr/>
          </p:nvPicPr>
          <p:blipFill>
            <a:blip r:embed="rId6" cstate="print"/>
            <a:stretch>
              <a:fillRect/>
            </a:stretch>
          </p:blipFill>
          <p:spPr bwMode="auto">
            <a:xfrm>
              <a:off x="6162134" y="3609390"/>
              <a:ext cx="1048049" cy="899731"/>
            </a:xfrm>
            <a:prstGeom prst="rect">
              <a:avLst/>
            </a:prstGeom>
            <a:noFill/>
            <a:ln>
              <a:noFill/>
            </a:ln>
            <a:effectLst>
              <a:glow rad="203200">
                <a:srgbClr val="FFFF00">
                  <a:alpha val="61000"/>
                </a:srgbClr>
              </a:glo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 name="Picture 2" descr="C:\Documents and Settings\PTT\Desktop\logolar\ptt_kep.png"/>
            <p:cNvPicPr>
              <a:picLocks noChangeAspect="1" noChangeArrowheads="1"/>
            </p:cNvPicPr>
            <p:nvPr/>
          </p:nvPicPr>
          <p:blipFill>
            <a:blip r:embed="rId3" cstate="print"/>
            <a:srcRect/>
            <a:stretch>
              <a:fillRect/>
            </a:stretch>
          </p:blipFill>
          <p:spPr bwMode="auto">
            <a:xfrm rot="20853600">
              <a:off x="6505978" y="3859206"/>
              <a:ext cx="486977" cy="317189"/>
            </a:xfrm>
            <a:prstGeom prst="rect">
              <a:avLst/>
            </a:prstGeom>
            <a:noFill/>
            <a:effectLst>
              <a:glow rad="190500">
                <a:schemeClr val="bg1">
                  <a:alpha val="61000"/>
                </a:schemeClr>
              </a:glow>
            </a:effectLst>
          </p:spPr>
        </p:pic>
      </p:grpSp>
      <p:grpSp>
        <p:nvGrpSpPr>
          <p:cNvPr id="21" name="20 Grup"/>
          <p:cNvGrpSpPr/>
          <p:nvPr/>
        </p:nvGrpSpPr>
        <p:grpSpPr>
          <a:xfrm>
            <a:off x="1475775" y="3103394"/>
            <a:ext cx="7062788" cy="2233818"/>
            <a:chOff x="1475775" y="3103394"/>
            <a:chExt cx="7062788" cy="2233818"/>
          </a:xfrm>
        </p:grpSpPr>
        <p:pic>
          <p:nvPicPr>
            <p:cNvPr id="14" name="Resim 7"/>
            <p:cNvPicPr>
              <a:picLocks noChangeAspect="1"/>
            </p:cNvPicPr>
            <p:nvPr/>
          </p:nvPicPr>
          <p:blipFill>
            <a:blip r:embed="rId7" cstate="print"/>
            <a:stretch>
              <a:fillRect/>
            </a:stretch>
          </p:blipFill>
          <p:spPr>
            <a:xfrm>
              <a:off x="5772091" y="3248980"/>
              <a:ext cx="2766472" cy="1915250"/>
            </a:xfrm>
            <a:prstGeom prst="rect">
              <a:avLst/>
            </a:prstGeom>
            <a:effectLst>
              <a:softEdge rad="114300"/>
            </a:effectLst>
          </p:spPr>
        </p:pic>
        <p:pic>
          <p:nvPicPr>
            <p:cNvPr id="17" name="Resim 2"/>
            <p:cNvPicPr>
              <a:picLocks noChangeAspect="1"/>
            </p:cNvPicPr>
            <p:nvPr/>
          </p:nvPicPr>
          <p:blipFill>
            <a:blip r:embed="rId8" cstate="print"/>
            <a:stretch>
              <a:fillRect/>
            </a:stretch>
          </p:blipFill>
          <p:spPr>
            <a:xfrm>
              <a:off x="1475775" y="3103394"/>
              <a:ext cx="2892160" cy="2233818"/>
            </a:xfrm>
            <a:prstGeom prst="rect">
              <a:avLst/>
            </a:prstGeom>
            <a:effectLst>
              <a:softEdge rad="139700"/>
            </a:effectLst>
          </p:spPr>
        </p:pic>
      </p:grpSp>
      <p:pic>
        <p:nvPicPr>
          <p:cNvPr id="20" name="Picture 2" descr="C:\Users\tk32591\Desktop\Üst.jpg"/>
          <p:cNvPicPr>
            <a:picLocks noChangeAspect="1" noChangeArrowheads="1"/>
          </p:cNvPicPr>
          <p:nvPr/>
        </p:nvPicPr>
        <p:blipFill>
          <a:blip r:embed="rId9" cstate="print"/>
          <a:srcRect/>
          <a:stretch>
            <a:fillRect/>
          </a:stretch>
        </p:blipFill>
        <p:spPr bwMode="auto">
          <a:xfrm>
            <a:off x="0" y="0"/>
            <a:ext cx="9906000" cy="476672"/>
          </a:xfrm>
          <a:prstGeom prst="rect">
            <a:avLst/>
          </a:prstGeom>
          <a:noFill/>
        </p:spPr>
      </p:pic>
      <p:pic>
        <p:nvPicPr>
          <p:cNvPr id="1026" name="Picture 2" descr="C:\Users\tk32591\Desktop\Alt.jpg"/>
          <p:cNvPicPr>
            <a:picLocks noChangeAspect="1" noChangeArrowheads="1"/>
          </p:cNvPicPr>
          <p:nvPr/>
        </p:nvPicPr>
        <p:blipFill>
          <a:blip r:embed="rId10" cstate="print"/>
          <a:srcRect/>
          <a:stretch>
            <a:fillRect/>
          </a:stretch>
        </p:blipFill>
        <p:spPr bwMode="auto">
          <a:xfrm>
            <a:off x="0" y="6419850"/>
            <a:ext cx="9906000" cy="438150"/>
          </a:xfrm>
          <a:prstGeom prst="rect">
            <a:avLst/>
          </a:prstGeom>
          <a:noFill/>
        </p:spPr>
      </p:pic>
    </p:spTree>
    <p:extLst>
      <p:ext uri="{BB962C8B-B14F-4D97-AF65-F5344CB8AC3E}">
        <p14:creationId xmlns:p14="http://schemas.microsoft.com/office/powerpoint/2010/main" xmlns="" val="27104051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www.satinalmadergisi.com/wp-content/uploads/2013/05/return-on-investment.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511488"/>
            <a:ext cx="9906000" cy="1847851"/>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2" name="Diyagram 1"/>
          <p:cNvGraphicFramePr/>
          <p:nvPr>
            <p:extLst/>
          </p:nvPr>
        </p:nvGraphicFramePr>
        <p:xfrm>
          <a:off x="-447600" y="2420888"/>
          <a:ext cx="6192688" cy="416495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1" name="Diyagram 10"/>
          <p:cNvGraphicFramePr/>
          <p:nvPr>
            <p:extLst/>
          </p:nvPr>
        </p:nvGraphicFramePr>
        <p:xfrm>
          <a:off x="4160912" y="2492896"/>
          <a:ext cx="5688000" cy="4164956"/>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0" name="Dikdörtgen 9"/>
          <p:cNvSpPr/>
          <p:nvPr/>
        </p:nvSpPr>
        <p:spPr>
          <a:xfrm>
            <a:off x="0" y="0"/>
            <a:ext cx="2324354" cy="430887"/>
          </a:xfrm>
          <a:prstGeom prst="rect">
            <a:avLst/>
          </a:prstGeom>
        </p:spPr>
        <p:txBody>
          <a:bodyPr wrap="none">
            <a:spAutoFit/>
          </a:bodyPr>
          <a:lstStyle/>
          <a:p>
            <a:pPr defTabSz="457200"/>
            <a:r>
              <a:rPr lang="tr-TR" sz="2200" dirty="0" smtClean="0">
                <a:solidFill>
                  <a:prstClr val="white"/>
                </a:solidFill>
                <a:effectLst>
                  <a:outerShdw blurRad="38100" dist="38100" dir="2700000" algn="tl">
                    <a:srgbClr val="000000">
                      <a:alpha val="43137"/>
                    </a:srgbClr>
                  </a:outerShdw>
                </a:effectLst>
                <a:latin typeface="Calibri"/>
              </a:rPr>
              <a:t>MALİYET KAZANCI</a:t>
            </a:r>
            <a:endParaRPr lang="tr-TR" sz="2200" dirty="0">
              <a:solidFill>
                <a:prstClr val="white"/>
              </a:solidFill>
              <a:effectLst>
                <a:outerShdw blurRad="38100" dist="38100" dir="2700000" algn="tl">
                  <a:srgbClr val="000000">
                    <a:alpha val="43137"/>
                  </a:srgbClr>
                </a:outerShdw>
              </a:effectLst>
              <a:latin typeface="Calibri"/>
            </a:endParaRPr>
          </a:p>
        </p:txBody>
      </p:sp>
      <p:pic>
        <p:nvPicPr>
          <p:cNvPr id="6" name="Picture 2" descr="C:\Users\tk32591\Desktop\Üst.jpg"/>
          <p:cNvPicPr>
            <a:picLocks noChangeAspect="1" noChangeArrowheads="1"/>
          </p:cNvPicPr>
          <p:nvPr/>
        </p:nvPicPr>
        <p:blipFill>
          <a:blip r:embed="rId14" cstate="print"/>
          <a:srcRect/>
          <a:stretch>
            <a:fillRect/>
          </a:stretch>
        </p:blipFill>
        <p:spPr bwMode="auto">
          <a:xfrm>
            <a:off x="0" y="0"/>
            <a:ext cx="9906000" cy="476672"/>
          </a:xfrm>
          <a:prstGeom prst="rect">
            <a:avLst/>
          </a:prstGeom>
          <a:noFill/>
        </p:spPr>
      </p:pic>
      <p:pic>
        <p:nvPicPr>
          <p:cNvPr id="7" name="Picture 2" descr="C:\Users\tk32591\Desktop\Alt.jpg"/>
          <p:cNvPicPr>
            <a:picLocks noChangeAspect="1" noChangeArrowheads="1"/>
          </p:cNvPicPr>
          <p:nvPr/>
        </p:nvPicPr>
        <p:blipFill>
          <a:blip r:embed="rId15" cstate="print"/>
          <a:srcRect/>
          <a:stretch>
            <a:fillRect/>
          </a:stretch>
        </p:blipFill>
        <p:spPr bwMode="auto">
          <a:xfrm>
            <a:off x="0" y="6419850"/>
            <a:ext cx="9906000" cy="438150"/>
          </a:xfrm>
          <a:prstGeom prst="rect">
            <a:avLst/>
          </a:prstGeom>
          <a:noFill/>
        </p:spPr>
      </p:pic>
    </p:spTree>
    <p:extLst>
      <p:ext uri="{BB962C8B-B14F-4D97-AF65-F5344CB8AC3E}">
        <p14:creationId xmlns:p14="http://schemas.microsoft.com/office/powerpoint/2010/main" xmlns="" val="11810946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2"/>
          <p:cNvSpPr txBox="1">
            <a:spLocks noChangeArrowheads="1"/>
          </p:cNvSpPr>
          <p:nvPr/>
        </p:nvSpPr>
        <p:spPr bwMode="auto">
          <a:xfrm>
            <a:off x="0" y="97469"/>
            <a:ext cx="989842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100" b="1">
                <a:solidFill>
                  <a:schemeClr val="accent2"/>
                </a:solidFill>
                <a:latin typeface="Monotype Corsiva" pitchFamily="66" charset="0"/>
                <a:cs typeface="Arial" pitchFamily="34" charset="0"/>
              </a:defRPr>
            </a:lvl1pPr>
            <a:lvl2pPr marL="742950" indent="-285750" eaLnBrk="0" hangingPunct="0">
              <a:defRPr sz="2100" b="1">
                <a:solidFill>
                  <a:schemeClr val="accent2"/>
                </a:solidFill>
                <a:latin typeface="Monotype Corsiva" pitchFamily="66" charset="0"/>
                <a:cs typeface="Arial" pitchFamily="34" charset="0"/>
              </a:defRPr>
            </a:lvl2pPr>
            <a:lvl3pPr marL="1143000" indent="-228600" eaLnBrk="0" hangingPunct="0">
              <a:defRPr sz="2100" b="1">
                <a:solidFill>
                  <a:schemeClr val="accent2"/>
                </a:solidFill>
                <a:latin typeface="Monotype Corsiva" pitchFamily="66" charset="0"/>
                <a:cs typeface="Arial" pitchFamily="34" charset="0"/>
              </a:defRPr>
            </a:lvl3pPr>
            <a:lvl4pPr marL="1600200" indent="-228600" eaLnBrk="0" hangingPunct="0">
              <a:defRPr sz="2100" b="1">
                <a:solidFill>
                  <a:schemeClr val="accent2"/>
                </a:solidFill>
                <a:latin typeface="Monotype Corsiva" pitchFamily="66" charset="0"/>
                <a:cs typeface="Arial" pitchFamily="34" charset="0"/>
              </a:defRPr>
            </a:lvl4pPr>
            <a:lvl5pPr marL="2057400" indent="-228600" eaLnBrk="0" hangingPunct="0">
              <a:defRPr sz="2100" b="1">
                <a:solidFill>
                  <a:schemeClr val="accent2"/>
                </a:solidFill>
                <a:latin typeface="Monotype Corsiva" pitchFamily="66" charset="0"/>
                <a:cs typeface="Arial" pitchFamily="34" charset="0"/>
              </a:defRPr>
            </a:lvl5pPr>
            <a:lvl6pPr marL="2514600" indent="-228600" eaLnBrk="0" fontAlgn="base" hangingPunct="0">
              <a:spcBef>
                <a:spcPct val="0"/>
              </a:spcBef>
              <a:spcAft>
                <a:spcPct val="0"/>
              </a:spcAft>
              <a:defRPr sz="2100" b="1">
                <a:solidFill>
                  <a:schemeClr val="accent2"/>
                </a:solidFill>
                <a:latin typeface="Monotype Corsiva" pitchFamily="66" charset="0"/>
                <a:cs typeface="Arial" pitchFamily="34" charset="0"/>
              </a:defRPr>
            </a:lvl6pPr>
            <a:lvl7pPr marL="2971800" indent="-228600" eaLnBrk="0" fontAlgn="base" hangingPunct="0">
              <a:spcBef>
                <a:spcPct val="0"/>
              </a:spcBef>
              <a:spcAft>
                <a:spcPct val="0"/>
              </a:spcAft>
              <a:defRPr sz="2100" b="1">
                <a:solidFill>
                  <a:schemeClr val="accent2"/>
                </a:solidFill>
                <a:latin typeface="Monotype Corsiva" pitchFamily="66" charset="0"/>
                <a:cs typeface="Arial" pitchFamily="34" charset="0"/>
              </a:defRPr>
            </a:lvl7pPr>
            <a:lvl8pPr marL="3429000" indent="-228600" eaLnBrk="0" fontAlgn="base" hangingPunct="0">
              <a:spcBef>
                <a:spcPct val="0"/>
              </a:spcBef>
              <a:spcAft>
                <a:spcPct val="0"/>
              </a:spcAft>
              <a:defRPr sz="2100" b="1">
                <a:solidFill>
                  <a:schemeClr val="accent2"/>
                </a:solidFill>
                <a:latin typeface="Monotype Corsiva" pitchFamily="66" charset="0"/>
                <a:cs typeface="Arial" pitchFamily="34" charset="0"/>
              </a:defRPr>
            </a:lvl8pPr>
            <a:lvl9pPr marL="3886200" indent="-228600" eaLnBrk="0" fontAlgn="base" hangingPunct="0">
              <a:spcBef>
                <a:spcPct val="0"/>
              </a:spcBef>
              <a:spcAft>
                <a:spcPct val="0"/>
              </a:spcAft>
              <a:defRPr sz="2100" b="1">
                <a:solidFill>
                  <a:schemeClr val="accent2"/>
                </a:solidFill>
                <a:latin typeface="Monotype Corsiva" pitchFamily="66" charset="0"/>
                <a:cs typeface="Arial" pitchFamily="34" charset="0"/>
              </a:defRPr>
            </a:lvl9pPr>
          </a:lstStyle>
          <a:p>
            <a:pPr defTabSz="457200"/>
            <a:r>
              <a:rPr lang="tr-TR" sz="2200" dirty="0">
                <a:solidFill>
                  <a:schemeClr val="bg1"/>
                </a:solidFill>
                <a:effectLst>
                  <a:outerShdw blurRad="38100" dist="38100" dir="2700000" algn="tl">
                    <a:srgbClr val="000000">
                      <a:alpha val="43137"/>
                    </a:srgbClr>
                  </a:outerShdw>
                </a:effectLst>
                <a:latin typeface="+mj-lt"/>
              </a:rPr>
              <a:t>Kayıtlı Elektronik Posta Hizmetleri Müdürlüğü</a:t>
            </a:r>
          </a:p>
        </p:txBody>
      </p:sp>
      <p:sp>
        <p:nvSpPr>
          <p:cNvPr id="11" name="Başlık 1"/>
          <p:cNvSpPr>
            <a:spLocks noGrp="1"/>
          </p:cNvSpPr>
          <p:nvPr>
            <p:ph type="title"/>
          </p:nvPr>
        </p:nvSpPr>
        <p:spPr>
          <a:xfrm>
            <a:off x="1325597" y="1412776"/>
            <a:ext cx="6686550" cy="955894"/>
          </a:xfrm>
        </p:spPr>
        <p:txBody>
          <a:bodyPr>
            <a:normAutofit/>
          </a:bodyPr>
          <a:lstStyle/>
          <a:p>
            <a:r>
              <a:rPr lang="tr-TR" sz="2800" b="1" dirty="0" smtClean="0">
                <a:solidFill>
                  <a:schemeClr val="bg1"/>
                </a:solidFill>
                <a:latin typeface="Verdana" pitchFamily="34" charset="0"/>
                <a:cs typeface="Arial" charset="0"/>
              </a:rPr>
              <a:t>         </a:t>
            </a:r>
            <a:r>
              <a:rPr lang="tr-TR" altLang="tr-TR" sz="2800" b="1" dirty="0" smtClean="0">
                <a:solidFill>
                  <a:schemeClr val="accent1">
                    <a:lumMod val="75000"/>
                  </a:schemeClr>
                </a:solidFill>
                <a:latin typeface="Comic Sans MS" pitchFamily="66" charset="0"/>
                <a:ea typeface="+mn-ea"/>
                <a:cs typeface="Arial" charset="0"/>
              </a:rPr>
              <a:t>KEP Kullanım Alanları</a:t>
            </a:r>
            <a:r>
              <a:rPr lang="tr-TR" altLang="tr-TR" sz="2800" b="1" dirty="0">
                <a:solidFill>
                  <a:schemeClr val="accent1">
                    <a:lumMod val="75000"/>
                  </a:schemeClr>
                </a:solidFill>
                <a:latin typeface="Comic Sans MS" pitchFamily="66" charset="0"/>
                <a:ea typeface="+mn-ea"/>
                <a:cs typeface="Arial" charset="0"/>
              </a:rPr>
              <a:t/>
            </a:r>
            <a:br>
              <a:rPr lang="tr-TR" altLang="tr-TR" sz="2800" b="1" dirty="0">
                <a:solidFill>
                  <a:schemeClr val="accent1">
                    <a:lumMod val="75000"/>
                  </a:schemeClr>
                </a:solidFill>
                <a:latin typeface="Comic Sans MS" pitchFamily="66" charset="0"/>
                <a:ea typeface="+mn-ea"/>
                <a:cs typeface="Arial" charset="0"/>
              </a:rPr>
            </a:br>
            <a:endParaRPr lang="tr-TR" altLang="tr-TR" sz="2800" b="1" dirty="0">
              <a:solidFill>
                <a:schemeClr val="accent1">
                  <a:lumMod val="75000"/>
                </a:schemeClr>
              </a:solidFill>
              <a:latin typeface="Comic Sans MS" pitchFamily="66" charset="0"/>
              <a:ea typeface="+mn-ea"/>
              <a:cs typeface="Arial" charset="0"/>
            </a:endParaRPr>
          </a:p>
        </p:txBody>
      </p:sp>
      <p:pic>
        <p:nvPicPr>
          <p:cNvPr id="7" name="Resim 3" descr="http://gfx9.com/images/contents/3/d/3d-people-pictures-download-0.jpg"/>
          <p:cNvPicPr>
            <a:picLocks noChangeAspect="1" noChangeArrowheads="1"/>
          </p:cNvPicPr>
          <p:nvPr/>
        </p:nvPicPr>
        <p:blipFill>
          <a:blip r:embed="rId3" cstate="print"/>
          <a:srcRect/>
          <a:stretch>
            <a:fillRect/>
          </a:stretch>
        </p:blipFill>
        <p:spPr bwMode="auto">
          <a:xfrm>
            <a:off x="3080793" y="2744924"/>
            <a:ext cx="2112005" cy="1944216"/>
          </a:xfrm>
          <a:prstGeom prst="rect">
            <a:avLst/>
          </a:prstGeom>
          <a:noFill/>
          <a:ln w="9525">
            <a:noFill/>
            <a:miter lim="800000"/>
            <a:headEnd/>
            <a:tailEnd/>
          </a:ln>
        </p:spPr>
      </p:pic>
      <p:sp>
        <p:nvSpPr>
          <p:cNvPr id="8" name="7 Yuvarlatılmış Dikdörtgen"/>
          <p:cNvSpPr/>
          <p:nvPr/>
        </p:nvSpPr>
        <p:spPr>
          <a:xfrm>
            <a:off x="2066680" y="2672916"/>
            <a:ext cx="1326147" cy="43204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dirty="0" smtClean="0">
                <a:latin typeface="Comic Sans MS" pitchFamily="66" charset="0"/>
              </a:rPr>
              <a:t>e-Tebligat</a:t>
            </a:r>
            <a:endParaRPr lang="tr-TR" sz="1200" dirty="0">
              <a:latin typeface="Comic Sans MS" pitchFamily="66" charset="0"/>
            </a:endParaRPr>
          </a:p>
        </p:txBody>
      </p:sp>
      <p:sp>
        <p:nvSpPr>
          <p:cNvPr id="9" name="8 Yuvarlatılmış Dikdörtgen"/>
          <p:cNvSpPr/>
          <p:nvPr/>
        </p:nvSpPr>
        <p:spPr>
          <a:xfrm>
            <a:off x="6279148" y="2672916"/>
            <a:ext cx="1326147" cy="43204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dirty="0" smtClean="0">
                <a:latin typeface="Comic Sans MS" pitchFamily="66" charset="0"/>
              </a:rPr>
              <a:t>e-Yazışma</a:t>
            </a:r>
            <a:endParaRPr lang="tr-TR" sz="1200" dirty="0">
              <a:latin typeface="Comic Sans MS" pitchFamily="66" charset="0"/>
            </a:endParaRPr>
          </a:p>
        </p:txBody>
      </p:sp>
      <p:sp>
        <p:nvSpPr>
          <p:cNvPr id="10" name="9 Yuvarlatılmış Dikdörtgen"/>
          <p:cNvSpPr/>
          <p:nvPr/>
        </p:nvSpPr>
        <p:spPr>
          <a:xfrm>
            <a:off x="2066680" y="3176972"/>
            <a:ext cx="1326147" cy="43204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dirty="0" smtClean="0">
                <a:latin typeface="Comic Sans MS" pitchFamily="66" charset="0"/>
              </a:rPr>
              <a:t>e-Fatura</a:t>
            </a:r>
            <a:endParaRPr lang="tr-TR" sz="1200" dirty="0">
              <a:latin typeface="Comic Sans MS" pitchFamily="66" charset="0"/>
            </a:endParaRPr>
          </a:p>
        </p:txBody>
      </p:sp>
      <p:sp>
        <p:nvSpPr>
          <p:cNvPr id="12" name="11 Yuvarlatılmış Dikdörtgen"/>
          <p:cNvSpPr/>
          <p:nvPr/>
        </p:nvSpPr>
        <p:spPr>
          <a:xfrm>
            <a:off x="2066680" y="4185084"/>
            <a:ext cx="1326147" cy="43204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dirty="0" smtClean="0">
                <a:latin typeface="Comic Sans MS" pitchFamily="66" charset="0"/>
              </a:rPr>
              <a:t>Bilgi Belge Paylaşımı</a:t>
            </a:r>
            <a:endParaRPr lang="tr-TR" sz="1200" dirty="0">
              <a:latin typeface="Comic Sans MS" pitchFamily="66" charset="0"/>
            </a:endParaRPr>
          </a:p>
        </p:txBody>
      </p:sp>
      <p:sp>
        <p:nvSpPr>
          <p:cNvPr id="13" name="12 Yuvarlatılmış Dikdörtgen"/>
          <p:cNvSpPr/>
          <p:nvPr/>
        </p:nvSpPr>
        <p:spPr>
          <a:xfrm>
            <a:off x="2066680" y="3681028"/>
            <a:ext cx="1326147" cy="43204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dirty="0" smtClean="0">
                <a:latin typeface="Comic Sans MS" pitchFamily="66" charset="0"/>
              </a:rPr>
              <a:t>Bilgi Edinme Başvuruları</a:t>
            </a:r>
            <a:endParaRPr lang="tr-TR" sz="1200" dirty="0">
              <a:latin typeface="Comic Sans MS" pitchFamily="66" charset="0"/>
            </a:endParaRPr>
          </a:p>
        </p:txBody>
      </p:sp>
      <p:sp>
        <p:nvSpPr>
          <p:cNvPr id="14" name="13 Yuvarlatılmış Dikdörtgen"/>
          <p:cNvSpPr/>
          <p:nvPr/>
        </p:nvSpPr>
        <p:spPr>
          <a:xfrm>
            <a:off x="2066680" y="4689140"/>
            <a:ext cx="1326147" cy="43204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dirty="0" smtClean="0">
                <a:latin typeface="Comic Sans MS" pitchFamily="66" charset="0"/>
              </a:rPr>
              <a:t>Tüketici Şikayetleri</a:t>
            </a:r>
            <a:endParaRPr lang="tr-TR" sz="1200" dirty="0">
              <a:latin typeface="Comic Sans MS" pitchFamily="66" charset="0"/>
            </a:endParaRPr>
          </a:p>
        </p:txBody>
      </p:sp>
      <p:sp>
        <p:nvSpPr>
          <p:cNvPr id="15" name="14 Yuvarlatılmış Dikdörtgen"/>
          <p:cNvSpPr/>
          <p:nvPr/>
        </p:nvSpPr>
        <p:spPr>
          <a:xfrm>
            <a:off x="3470836" y="4689140"/>
            <a:ext cx="1326147" cy="43204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dirty="0" smtClean="0">
                <a:latin typeface="Comic Sans MS" pitchFamily="66" charset="0"/>
              </a:rPr>
              <a:t>Tacirler Arası İhbar İhtar</a:t>
            </a:r>
            <a:endParaRPr lang="tr-TR" sz="1200" dirty="0">
              <a:latin typeface="Comic Sans MS" pitchFamily="66" charset="0"/>
            </a:endParaRPr>
          </a:p>
        </p:txBody>
      </p:sp>
      <p:sp>
        <p:nvSpPr>
          <p:cNvPr id="16" name="15 Yuvarlatılmış Dikdörtgen"/>
          <p:cNvSpPr/>
          <p:nvPr/>
        </p:nvSpPr>
        <p:spPr>
          <a:xfrm>
            <a:off x="6279148" y="4185084"/>
            <a:ext cx="1326147" cy="43204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dirty="0" smtClean="0">
                <a:latin typeface="Comic Sans MS" pitchFamily="66" charset="0"/>
              </a:rPr>
              <a:t>Beyanname</a:t>
            </a:r>
            <a:endParaRPr lang="tr-TR" sz="1200" dirty="0">
              <a:latin typeface="Comic Sans MS" pitchFamily="66" charset="0"/>
            </a:endParaRPr>
          </a:p>
        </p:txBody>
      </p:sp>
      <p:sp>
        <p:nvSpPr>
          <p:cNvPr id="17" name="16 Yuvarlatılmış Dikdörtgen"/>
          <p:cNvSpPr/>
          <p:nvPr/>
        </p:nvSpPr>
        <p:spPr>
          <a:xfrm>
            <a:off x="4874992" y="4185084"/>
            <a:ext cx="1326147" cy="43204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dirty="0" smtClean="0">
                <a:latin typeface="Comic Sans MS" pitchFamily="66" charset="0"/>
              </a:rPr>
              <a:t>İştirak </a:t>
            </a:r>
            <a:r>
              <a:rPr lang="tr-TR" sz="1100" dirty="0" smtClean="0">
                <a:latin typeface="Comic Sans MS" pitchFamily="66" charset="0"/>
              </a:rPr>
              <a:t>Taahhütnamesi</a:t>
            </a:r>
            <a:endParaRPr lang="tr-TR" sz="1100" dirty="0">
              <a:latin typeface="Comic Sans MS" pitchFamily="66" charset="0"/>
            </a:endParaRPr>
          </a:p>
        </p:txBody>
      </p:sp>
      <p:sp>
        <p:nvSpPr>
          <p:cNvPr id="18" name="17 Yuvarlatılmış Dikdörtgen"/>
          <p:cNvSpPr/>
          <p:nvPr/>
        </p:nvSpPr>
        <p:spPr>
          <a:xfrm>
            <a:off x="4874992" y="4689140"/>
            <a:ext cx="1326147" cy="43204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dirty="0" smtClean="0">
                <a:latin typeface="Comic Sans MS" pitchFamily="66" charset="0"/>
              </a:rPr>
              <a:t>Teklif-Sipariş Sipariş Onay</a:t>
            </a:r>
            <a:endParaRPr lang="tr-TR" sz="1200" dirty="0">
              <a:latin typeface="Comic Sans MS" pitchFamily="66" charset="0"/>
            </a:endParaRPr>
          </a:p>
        </p:txBody>
      </p:sp>
      <p:sp>
        <p:nvSpPr>
          <p:cNvPr id="19" name="18 Yuvarlatılmış Dikdörtgen"/>
          <p:cNvSpPr/>
          <p:nvPr/>
        </p:nvSpPr>
        <p:spPr>
          <a:xfrm>
            <a:off x="4874992" y="3681028"/>
            <a:ext cx="1326147" cy="43204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dirty="0" smtClean="0">
                <a:latin typeface="Comic Sans MS" pitchFamily="66" charset="0"/>
              </a:rPr>
              <a:t>Sözleşme Taahhütname</a:t>
            </a:r>
            <a:endParaRPr lang="tr-TR" sz="1200" dirty="0">
              <a:latin typeface="Comic Sans MS" pitchFamily="66" charset="0"/>
            </a:endParaRPr>
          </a:p>
        </p:txBody>
      </p:sp>
      <p:sp>
        <p:nvSpPr>
          <p:cNvPr id="20" name="19 Yuvarlatılmış Dikdörtgen"/>
          <p:cNvSpPr/>
          <p:nvPr/>
        </p:nvSpPr>
        <p:spPr>
          <a:xfrm>
            <a:off x="6279148" y="3176972"/>
            <a:ext cx="1326147" cy="43204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dirty="0" smtClean="0">
                <a:latin typeface="Comic Sans MS" pitchFamily="66" charset="0"/>
              </a:rPr>
              <a:t>Bordro Gönderimi</a:t>
            </a:r>
            <a:endParaRPr lang="tr-TR" sz="1200" dirty="0">
              <a:latin typeface="Comic Sans MS" pitchFamily="66" charset="0"/>
            </a:endParaRPr>
          </a:p>
        </p:txBody>
      </p:sp>
      <p:sp>
        <p:nvSpPr>
          <p:cNvPr id="21" name="20 Yuvarlatılmış Dikdörtgen"/>
          <p:cNvSpPr/>
          <p:nvPr/>
        </p:nvSpPr>
        <p:spPr>
          <a:xfrm>
            <a:off x="6279148" y="3681028"/>
            <a:ext cx="1326147" cy="43204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dirty="0" smtClean="0">
                <a:latin typeface="Comic Sans MS" pitchFamily="66" charset="0"/>
              </a:rPr>
              <a:t>Uyarı-Sicil İşlemleri</a:t>
            </a:r>
            <a:endParaRPr lang="tr-TR" sz="1200" dirty="0">
              <a:latin typeface="Comic Sans MS" pitchFamily="66" charset="0"/>
            </a:endParaRPr>
          </a:p>
        </p:txBody>
      </p:sp>
      <p:sp>
        <p:nvSpPr>
          <p:cNvPr id="22" name="21 Yuvarlatılmış Dikdörtgen"/>
          <p:cNvSpPr/>
          <p:nvPr/>
        </p:nvSpPr>
        <p:spPr>
          <a:xfrm>
            <a:off x="6279148" y="4689140"/>
            <a:ext cx="1326147" cy="43204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dirty="0" smtClean="0">
                <a:latin typeface="Comic Sans MS" pitchFamily="66" charset="0"/>
              </a:rPr>
              <a:t>Atama-Terfi Yazıları</a:t>
            </a:r>
            <a:endParaRPr lang="tr-TR" sz="1200" dirty="0">
              <a:latin typeface="Comic Sans MS" pitchFamily="66" charset="0"/>
            </a:endParaRPr>
          </a:p>
        </p:txBody>
      </p:sp>
      <p:sp>
        <p:nvSpPr>
          <p:cNvPr id="23" name="22 Metin kutusu"/>
          <p:cNvSpPr txBox="1"/>
          <p:nvPr/>
        </p:nvSpPr>
        <p:spPr>
          <a:xfrm>
            <a:off x="4406939" y="2672916"/>
            <a:ext cx="2106234" cy="707886"/>
          </a:xfrm>
          <a:prstGeom prst="rect">
            <a:avLst/>
          </a:prstGeom>
          <a:noFill/>
        </p:spPr>
        <p:txBody>
          <a:bodyPr wrap="square" rtlCol="0">
            <a:spAutoFit/>
          </a:bodyPr>
          <a:lstStyle/>
          <a:p>
            <a:r>
              <a:rPr lang="tr-TR" sz="2000" dirty="0" smtClean="0">
                <a:solidFill>
                  <a:srgbClr val="FF0000"/>
                </a:solidFill>
                <a:latin typeface="Comic Sans MS" pitchFamily="66" charset="0"/>
              </a:rPr>
              <a:t>PTTKEP</a:t>
            </a:r>
            <a:r>
              <a:rPr lang="tr-TR" sz="2000" dirty="0" smtClean="0">
                <a:solidFill>
                  <a:schemeClr val="tx2">
                    <a:lumMod val="75000"/>
                  </a:schemeClr>
                </a:solidFill>
                <a:latin typeface="Comic Sans MS" pitchFamily="66" charset="0"/>
              </a:rPr>
              <a:t> ile neler yaparız?</a:t>
            </a:r>
            <a:endParaRPr lang="tr-TR" sz="2000" dirty="0">
              <a:solidFill>
                <a:schemeClr val="tx2">
                  <a:lumMod val="75000"/>
                </a:schemeClr>
              </a:solidFill>
              <a:latin typeface="Comic Sans MS" pitchFamily="66" charset="0"/>
            </a:endParaRPr>
          </a:p>
        </p:txBody>
      </p:sp>
      <p:pic>
        <p:nvPicPr>
          <p:cNvPr id="24" name="Picture 2" descr="C:\Users\tk32591\Desktop\Üst.jpg"/>
          <p:cNvPicPr>
            <a:picLocks noChangeAspect="1" noChangeArrowheads="1"/>
          </p:cNvPicPr>
          <p:nvPr/>
        </p:nvPicPr>
        <p:blipFill>
          <a:blip r:embed="rId4" cstate="print"/>
          <a:srcRect/>
          <a:stretch>
            <a:fillRect/>
          </a:stretch>
        </p:blipFill>
        <p:spPr bwMode="auto">
          <a:xfrm>
            <a:off x="0" y="0"/>
            <a:ext cx="9906000" cy="476672"/>
          </a:xfrm>
          <a:prstGeom prst="rect">
            <a:avLst/>
          </a:prstGeom>
          <a:noFill/>
        </p:spPr>
      </p:pic>
      <p:pic>
        <p:nvPicPr>
          <p:cNvPr id="25" name="Picture 2" descr="C:\Users\tk32591\Desktop\Alt.jpg"/>
          <p:cNvPicPr>
            <a:picLocks noChangeAspect="1" noChangeArrowheads="1"/>
          </p:cNvPicPr>
          <p:nvPr/>
        </p:nvPicPr>
        <p:blipFill>
          <a:blip r:embed="rId5" cstate="print"/>
          <a:srcRect/>
          <a:stretch>
            <a:fillRect/>
          </a:stretch>
        </p:blipFill>
        <p:spPr bwMode="auto">
          <a:xfrm>
            <a:off x="0" y="6419850"/>
            <a:ext cx="9906000" cy="438150"/>
          </a:xfrm>
          <a:prstGeom prst="rect">
            <a:avLst/>
          </a:prstGeom>
          <a:noFill/>
        </p:spPr>
      </p:pic>
    </p:spTree>
    <p:extLst>
      <p:ext uri="{BB962C8B-B14F-4D97-AF65-F5344CB8AC3E}">
        <p14:creationId xmlns:p14="http://schemas.microsoft.com/office/powerpoint/2010/main" xmlns="" val="31322263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2"/>
          <p:cNvSpPr txBox="1">
            <a:spLocks noChangeArrowheads="1"/>
          </p:cNvSpPr>
          <p:nvPr/>
        </p:nvSpPr>
        <p:spPr bwMode="auto">
          <a:xfrm>
            <a:off x="7576" y="0"/>
            <a:ext cx="989842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100" b="1">
                <a:solidFill>
                  <a:schemeClr val="accent2"/>
                </a:solidFill>
                <a:latin typeface="Monotype Corsiva" pitchFamily="66" charset="0"/>
                <a:cs typeface="Arial" pitchFamily="34" charset="0"/>
              </a:defRPr>
            </a:lvl1pPr>
            <a:lvl2pPr marL="742950" indent="-285750" eaLnBrk="0" hangingPunct="0">
              <a:defRPr sz="2100" b="1">
                <a:solidFill>
                  <a:schemeClr val="accent2"/>
                </a:solidFill>
                <a:latin typeface="Monotype Corsiva" pitchFamily="66" charset="0"/>
                <a:cs typeface="Arial" pitchFamily="34" charset="0"/>
              </a:defRPr>
            </a:lvl2pPr>
            <a:lvl3pPr marL="1143000" indent="-228600" eaLnBrk="0" hangingPunct="0">
              <a:defRPr sz="2100" b="1">
                <a:solidFill>
                  <a:schemeClr val="accent2"/>
                </a:solidFill>
                <a:latin typeface="Monotype Corsiva" pitchFamily="66" charset="0"/>
                <a:cs typeface="Arial" pitchFamily="34" charset="0"/>
              </a:defRPr>
            </a:lvl3pPr>
            <a:lvl4pPr marL="1600200" indent="-228600" eaLnBrk="0" hangingPunct="0">
              <a:defRPr sz="2100" b="1">
                <a:solidFill>
                  <a:schemeClr val="accent2"/>
                </a:solidFill>
                <a:latin typeface="Monotype Corsiva" pitchFamily="66" charset="0"/>
                <a:cs typeface="Arial" pitchFamily="34" charset="0"/>
              </a:defRPr>
            </a:lvl4pPr>
            <a:lvl5pPr marL="2057400" indent="-228600" eaLnBrk="0" hangingPunct="0">
              <a:defRPr sz="2100" b="1">
                <a:solidFill>
                  <a:schemeClr val="accent2"/>
                </a:solidFill>
                <a:latin typeface="Monotype Corsiva" pitchFamily="66" charset="0"/>
                <a:cs typeface="Arial" pitchFamily="34" charset="0"/>
              </a:defRPr>
            </a:lvl5pPr>
            <a:lvl6pPr marL="2514600" indent="-228600" eaLnBrk="0" fontAlgn="base" hangingPunct="0">
              <a:spcBef>
                <a:spcPct val="0"/>
              </a:spcBef>
              <a:spcAft>
                <a:spcPct val="0"/>
              </a:spcAft>
              <a:defRPr sz="2100" b="1">
                <a:solidFill>
                  <a:schemeClr val="accent2"/>
                </a:solidFill>
                <a:latin typeface="Monotype Corsiva" pitchFamily="66" charset="0"/>
                <a:cs typeface="Arial" pitchFamily="34" charset="0"/>
              </a:defRPr>
            </a:lvl6pPr>
            <a:lvl7pPr marL="2971800" indent="-228600" eaLnBrk="0" fontAlgn="base" hangingPunct="0">
              <a:spcBef>
                <a:spcPct val="0"/>
              </a:spcBef>
              <a:spcAft>
                <a:spcPct val="0"/>
              </a:spcAft>
              <a:defRPr sz="2100" b="1">
                <a:solidFill>
                  <a:schemeClr val="accent2"/>
                </a:solidFill>
                <a:latin typeface="Monotype Corsiva" pitchFamily="66" charset="0"/>
                <a:cs typeface="Arial" pitchFamily="34" charset="0"/>
              </a:defRPr>
            </a:lvl7pPr>
            <a:lvl8pPr marL="3429000" indent="-228600" eaLnBrk="0" fontAlgn="base" hangingPunct="0">
              <a:spcBef>
                <a:spcPct val="0"/>
              </a:spcBef>
              <a:spcAft>
                <a:spcPct val="0"/>
              </a:spcAft>
              <a:defRPr sz="2100" b="1">
                <a:solidFill>
                  <a:schemeClr val="accent2"/>
                </a:solidFill>
                <a:latin typeface="Monotype Corsiva" pitchFamily="66" charset="0"/>
                <a:cs typeface="Arial" pitchFamily="34" charset="0"/>
              </a:defRPr>
            </a:lvl8pPr>
            <a:lvl9pPr marL="3886200" indent="-228600" eaLnBrk="0" fontAlgn="base" hangingPunct="0">
              <a:spcBef>
                <a:spcPct val="0"/>
              </a:spcBef>
              <a:spcAft>
                <a:spcPct val="0"/>
              </a:spcAft>
              <a:defRPr sz="2100" b="1">
                <a:solidFill>
                  <a:schemeClr val="accent2"/>
                </a:solidFill>
                <a:latin typeface="Monotype Corsiva" pitchFamily="66" charset="0"/>
                <a:cs typeface="Arial" pitchFamily="34" charset="0"/>
              </a:defRPr>
            </a:lvl9pPr>
          </a:lstStyle>
          <a:p>
            <a:pPr defTabSz="457200"/>
            <a:r>
              <a:rPr lang="tr-TR" sz="2200" dirty="0" smtClean="0">
                <a:solidFill>
                  <a:schemeClr val="bg1"/>
                </a:solidFill>
                <a:effectLst>
                  <a:outerShdw blurRad="38100" dist="38100" dir="2700000" algn="tl">
                    <a:srgbClr val="000000">
                      <a:alpha val="43137"/>
                    </a:srgbClr>
                  </a:outerShdw>
                </a:effectLst>
                <a:latin typeface="+mj-lt"/>
              </a:rPr>
              <a:t>KEP DÜNYADAKİ ÖRNEKLERİ</a:t>
            </a:r>
            <a:endParaRPr lang="tr-TR" sz="2200" dirty="0">
              <a:solidFill>
                <a:schemeClr val="bg1"/>
              </a:solidFill>
              <a:effectLst>
                <a:outerShdw blurRad="38100" dist="38100" dir="2700000" algn="tl">
                  <a:srgbClr val="000000">
                    <a:alpha val="43137"/>
                  </a:srgbClr>
                </a:outerShdw>
              </a:effectLst>
              <a:latin typeface="+mj-lt"/>
            </a:endParaRPr>
          </a:p>
        </p:txBody>
      </p:sp>
      <p:sp>
        <p:nvSpPr>
          <p:cNvPr id="3" name="Dikdörtgen 2"/>
          <p:cNvSpPr/>
          <p:nvPr/>
        </p:nvSpPr>
        <p:spPr>
          <a:xfrm>
            <a:off x="276268" y="752794"/>
            <a:ext cx="9361040" cy="5170646"/>
          </a:xfrm>
          <a:prstGeom prst="rect">
            <a:avLst/>
          </a:prstGeom>
        </p:spPr>
        <p:txBody>
          <a:bodyPr wrap="square">
            <a:spAutoFit/>
          </a:bodyPr>
          <a:lstStyle/>
          <a:p>
            <a:pPr algn="just"/>
            <a:r>
              <a:rPr lang="tr-TR" sz="2200" b="0" dirty="0" smtClean="0">
                <a:solidFill>
                  <a:schemeClr val="tx1"/>
                </a:solidFill>
                <a:latin typeface="+mj-lt"/>
              </a:rPr>
              <a:t>Dünyada KEP Hizmeti;</a:t>
            </a:r>
            <a:endParaRPr lang="tr-TR" sz="2200" b="0" dirty="0">
              <a:solidFill>
                <a:schemeClr val="tx1"/>
              </a:solidFill>
              <a:latin typeface="+mj-lt"/>
            </a:endParaRPr>
          </a:p>
          <a:p>
            <a:pPr algn="just"/>
            <a:endParaRPr lang="tr-TR" sz="2200" b="0" dirty="0" smtClean="0">
              <a:solidFill>
                <a:schemeClr val="tx1"/>
              </a:solidFill>
              <a:latin typeface="+mj-lt"/>
            </a:endParaRPr>
          </a:p>
          <a:p>
            <a:pPr marL="1227138" lvl="1" indent="-285750" algn="just">
              <a:buClr>
                <a:srgbClr val="C00000"/>
              </a:buClr>
              <a:buFont typeface="Wingdings" panose="05000000000000000000" pitchFamily="2" charset="2"/>
              <a:buChar char="ü"/>
            </a:pPr>
            <a:r>
              <a:rPr lang="tr-TR" sz="2200" b="0" dirty="0" smtClean="0">
                <a:solidFill>
                  <a:schemeClr val="tx1"/>
                </a:solidFill>
                <a:latin typeface="+mj-lt"/>
              </a:rPr>
              <a:t>ABD</a:t>
            </a:r>
          </a:p>
          <a:p>
            <a:pPr marL="1227138" lvl="1" indent="-285750" algn="just">
              <a:buClr>
                <a:srgbClr val="C00000"/>
              </a:buClr>
              <a:buFont typeface="Wingdings" panose="05000000000000000000" pitchFamily="2" charset="2"/>
              <a:buChar char="ü"/>
            </a:pPr>
            <a:r>
              <a:rPr lang="tr-TR" sz="2200" b="0" dirty="0" smtClean="0">
                <a:solidFill>
                  <a:schemeClr val="tx1"/>
                </a:solidFill>
                <a:latin typeface="+mj-lt"/>
              </a:rPr>
              <a:t>İngiltere</a:t>
            </a:r>
          </a:p>
          <a:p>
            <a:pPr marL="1227138" lvl="1" indent="-285750" algn="just">
              <a:buClr>
                <a:srgbClr val="C00000"/>
              </a:buClr>
              <a:buFont typeface="Wingdings" panose="05000000000000000000" pitchFamily="2" charset="2"/>
              <a:buChar char="ü"/>
            </a:pPr>
            <a:r>
              <a:rPr lang="tr-TR" sz="2200" b="0" dirty="0" smtClean="0">
                <a:solidFill>
                  <a:schemeClr val="tx1"/>
                </a:solidFill>
                <a:latin typeface="+mj-lt"/>
              </a:rPr>
              <a:t>Avusturya</a:t>
            </a:r>
            <a:endParaRPr lang="tr-TR" sz="2200" b="0" dirty="0">
              <a:solidFill>
                <a:schemeClr val="tx1"/>
              </a:solidFill>
              <a:latin typeface="+mj-lt"/>
            </a:endParaRPr>
          </a:p>
          <a:p>
            <a:pPr marL="1227138" lvl="1" indent="-285750" algn="just">
              <a:buClr>
                <a:srgbClr val="C00000"/>
              </a:buClr>
              <a:buFont typeface="Wingdings" panose="05000000000000000000" pitchFamily="2" charset="2"/>
              <a:buChar char="ü"/>
            </a:pPr>
            <a:r>
              <a:rPr lang="tr-TR" sz="2200" b="0" dirty="0" smtClean="0">
                <a:solidFill>
                  <a:schemeClr val="tx1"/>
                </a:solidFill>
                <a:latin typeface="+mj-lt"/>
              </a:rPr>
              <a:t>İtalya</a:t>
            </a:r>
            <a:endParaRPr lang="tr-TR" sz="2200" b="0" dirty="0">
              <a:solidFill>
                <a:schemeClr val="tx1"/>
              </a:solidFill>
              <a:latin typeface="+mj-lt"/>
            </a:endParaRPr>
          </a:p>
          <a:p>
            <a:pPr marL="1227138" lvl="1" indent="-285750" algn="just">
              <a:buClr>
                <a:srgbClr val="C00000"/>
              </a:buClr>
              <a:buFont typeface="Wingdings" panose="05000000000000000000" pitchFamily="2" charset="2"/>
              <a:buChar char="ü"/>
            </a:pPr>
            <a:r>
              <a:rPr lang="tr-TR" sz="2200" b="0" dirty="0" smtClean="0">
                <a:solidFill>
                  <a:schemeClr val="tx1"/>
                </a:solidFill>
                <a:latin typeface="+mj-lt"/>
              </a:rPr>
              <a:t>Almanya</a:t>
            </a:r>
            <a:endParaRPr lang="tr-TR" sz="2200" b="0" dirty="0">
              <a:solidFill>
                <a:schemeClr val="tx1"/>
              </a:solidFill>
              <a:latin typeface="+mj-lt"/>
            </a:endParaRPr>
          </a:p>
          <a:p>
            <a:pPr marL="1227138" lvl="1" indent="-285750" algn="just">
              <a:buClr>
                <a:srgbClr val="C00000"/>
              </a:buClr>
              <a:buFont typeface="Wingdings" panose="05000000000000000000" pitchFamily="2" charset="2"/>
              <a:buChar char="ü"/>
            </a:pPr>
            <a:r>
              <a:rPr lang="tr-TR" sz="2200" b="0" dirty="0" smtClean="0">
                <a:solidFill>
                  <a:schemeClr val="tx1"/>
                </a:solidFill>
                <a:latin typeface="+mj-lt"/>
              </a:rPr>
              <a:t>İspanya</a:t>
            </a:r>
            <a:endParaRPr lang="tr-TR" sz="2200" b="0" dirty="0">
              <a:solidFill>
                <a:schemeClr val="tx1"/>
              </a:solidFill>
              <a:latin typeface="+mj-lt"/>
            </a:endParaRPr>
          </a:p>
          <a:p>
            <a:pPr marL="1227138" lvl="1" indent="-285750" algn="just">
              <a:buClr>
                <a:srgbClr val="C00000"/>
              </a:buClr>
              <a:buFont typeface="Wingdings" panose="05000000000000000000" pitchFamily="2" charset="2"/>
              <a:buChar char="ü"/>
            </a:pPr>
            <a:r>
              <a:rPr lang="tr-TR" sz="2200" b="0" dirty="0" smtClean="0">
                <a:solidFill>
                  <a:schemeClr val="tx1"/>
                </a:solidFill>
                <a:latin typeface="+mj-lt"/>
              </a:rPr>
              <a:t>Kanada</a:t>
            </a:r>
          </a:p>
          <a:p>
            <a:pPr marL="1227138" lvl="1" indent="-285750" algn="just">
              <a:buClr>
                <a:srgbClr val="C00000"/>
              </a:buClr>
              <a:buFont typeface="Wingdings" panose="05000000000000000000" pitchFamily="2" charset="2"/>
              <a:buChar char="ü"/>
            </a:pPr>
            <a:r>
              <a:rPr lang="tr-TR" sz="2200" b="0" dirty="0" smtClean="0">
                <a:solidFill>
                  <a:schemeClr val="tx1"/>
                </a:solidFill>
                <a:latin typeface="+mj-lt"/>
              </a:rPr>
              <a:t>Çin</a:t>
            </a:r>
          </a:p>
          <a:p>
            <a:pPr algn="just"/>
            <a:endParaRPr lang="tr-TR" sz="2200" b="0" dirty="0">
              <a:solidFill>
                <a:schemeClr val="tx1"/>
              </a:solidFill>
              <a:latin typeface="+mj-lt"/>
            </a:endParaRPr>
          </a:p>
          <a:p>
            <a:pPr algn="just"/>
            <a:r>
              <a:rPr lang="tr-TR" sz="2200" b="0" dirty="0">
                <a:solidFill>
                  <a:schemeClr val="tx1"/>
                </a:solidFill>
                <a:latin typeface="+mj-lt"/>
              </a:rPr>
              <a:t>g</a:t>
            </a:r>
            <a:r>
              <a:rPr lang="tr-TR" sz="2200" b="0" dirty="0" smtClean="0">
                <a:solidFill>
                  <a:schemeClr val="tx1"/>
                </a:solidFill>
                <a:latin typeface="+mj-lt"/>
              </a:rPr>
              <a:t>ibi ülkeler tarafından verilmektedir. </a:t>
            </a:r>
          </a:p>
          <a:p>
            <a:pPr algn="just"/>
            <a:endParaRPr lang="tr-TR" sz="2200" b="0" dirty="0">
              <a:solidFill>
                <a:schemeClr val="tx1"/>
              </a:solidFill>
              <a:latin typeface="+mj-lt"/>
            </a:endParaRPr>
          </a:p>
          <a:p>
            <a:pPr algn="just"/>
            <a:r>
              <a:rPr lang="tr-TR" sz="2200" b="0" dirty="0" smtClean="0">
                <a:solidFill>
                  <a:schemeClr val="tx1"/>
                </a:solidFill>
                <a:latin typeface="+mj-lt"/>
              </a:rPr>
              <a:t>Bu ülkelerden; Avusturya’ da </a:t>
            </a:r>
            <a:r>
              <a:rPr lang="tr-TR" sz="2200" b="0" dirty="0" smtClean="0">
                <a:solidFill>
                  <a:srgbClr val="C00000"/>
                </a:solidFill>
                <a:latin typeface="+mj-lt"/>
              </a:rPr>
              <a:t>3</a:t>
            </a:r>
            <a:r>
              <a:rPr lang="tr-TR" sz="2200" b="0" dirty="0" smtClean="0">
                <a:solidFill>
                  <a:schemeClr val="tx1"/>
                </a:solidFill>
                <a:latin typeface="+mj-lt"/>
              </a:rPr>
              <a:t>, İtalya’ da </a:t>
            </a:r>
            <a:r>
              <a:rPr lang="tr-TR" sz="2200" b="0" dirty="0" smtClean="0">
                <a:solidFill>
                  <a:srgbClr val="C00000"/>
                </a:solidFill>
                <a:latin typeface="+mj-lt"/>
              </a:rPr>
              <a:t>23</a:t>
            </a:r>
            <a:r>
              <a:rPr lang="tr-TR" sz="2200" b="0" dirty="0" smtClean="0">
                <a:solidFill>
                  <a:schemeClr val="tx1"/>
                </a:solidFill>
                <a:latin typeface="+mj-lt"/>
              </a:rPr>
              <a:t>, Almanya’ da </a:t>
            </a:r>
            <a:r>
              <a:rPr lang="tr-TR" sz="2200" b="0" dirty="0" smtClean="0">
                <a:solidFill>
                  <a:srgbClr val="C00000"/>
                </a:solidFill>
                <a:latin typeface="+mj-lt"/>
              </a:rPr>
              <a:t>3 </a:t>
            </a:r>
            <a:r>
              <a:rPr lang="tr-TR" sz="2200" b="0" dirty="0" smtClean="0">
                <a:solidFill>
                  <a:schemeClr val="tx1"/>
                </a:solidFill>
                <a:latin typeface="+mj-lt"/>
              </a:rPr>
              <a:t>yetkili hizmet sağlayıcı bulunduğu bilinmektedir.</a:t>
            </a:r>
          </a:p>
        </p:txBody>
      </p:sp>
      <p:pic>
        <p:nvPicPr>
          <p:cNvPr id="4" name="Resim 3"/>
          <p:cNvPicPr>
            <a:picLocks noChangeAspect="1"/>
          </p:cNvPicPr>
          <p:nvPr/>
        </p:nvPicPr>
        <p:blipFill>
          <a:blip r:embed="rId2" cstate="print"/>
          <a:stretch>
            <a:fillRect/>
          </a:stretch>
        </p:blipFill>
        <p:spPr>
          <a:xfrm>
            <a:off x="5385048" y="752278"/>
            <a:ext cx="3045601" cy="2594880"/>
          </a:xfrm>
          <a:prstGeom prst="rect">
            <a:avLst/>
          </a:prstGeom>
        </p:spPr>
      </p:pic>
      <p:pic>
        <p:nvPicPr>
          <p:cNvPr id="5" name="Picture 2" descr="C:\Users\tk32591\Desktop\Üst.jpg"/>
          <p:cNvPicPr>
            <a:picLocks noChangeAspect="1" noChangeArrowheads="1"/>
          </p:cNvPicPr>
          <p:nvPr/>
        </p:nvPicPr>
        <p:blipFill>
          <a:blip r:embed="rId3" cstate="print"/>
          <a:srcRect/>
          <a:stretch>
            <a:fillRect/>
          </a:stretch>
        </p:blipFill>
        <p:spPr bwMode="auto">
          <a:xfrm>
            <a:off x="0" y="0"/>
            <a:ext cx="9906000" cy="476672"/>
          </a:xfrm>
          <a:prstGeom prst="rect">
            <a:avLst/>
          </a:prstGeom>
          <a:noFill/>
        </p:spPr>
      </p:pic>
      <p:pic>
        <p:nvPicPr>
          <p:cNvPr id="6" name="Picture 2" descr="C:\Users\tk32591\Desktop\Alt.jpg"/>
          <p:cNvPicPr>
            <a:picLocks noChangeAspect="1" noChangeArrowheads="1"/>
          </p:cNvPicPr>
          <p:nvPr/>
        </p:nvPicPr>
        <p:blipFill>
          <a:blip r:embed="rId4" cstate="print"/>
          <a:srcRect/>
          <a:stretch>
            <a:fillRect/>
          </a:stretch>
        </p:blipFill>
        <p:spPr bwMode="auto">
          <a:xfrm>
            <a:off x="0" y="6419850"/>
            <a:ext cx="9906000" cy="438150"/>
          </a:xfrm>
          <a:prstGeom prst="rect">
            <a:avLst/>
          </a:prstGeom>
          <a:noFill/>
        </p:spPr>
      </p:pic>
    </p:spTree>
    <p:extLst>
      <p:ext uri="{BB962C8B-B14F-4D97-AF65-F5344CB8AC3E}">
        <p14:creationId xmlns:p14="http://schemas.microsoft.com/office/powerpoint/2010/main" xmlns="" val="1343674292"/>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2"/>
          <p:cNvSpPr txBox="1">
            <a:spLocks noChangeArrowheads="1"/>
          </p:cNvSpPr>
          <p:nvPr/>
        </p:nvSpPr>
        <p:spPr bwMode="auto">
          <a:xfrm>
            <a:off x="0" y="97469"/>
            <a:ext cx="989842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100" b="1">
                <a:solidFill>
                  <a:schemeClr val="accent2"/>
                </a:solidFill>
                <a:latin typeface="Monotype Corsiva" pitchFamily="66" charset="0"/>
                <a:cs typeface="Arial" pitchFamily="34" charset="0"/>
              </a:defRPr>
            </a:lvl1pPr>
            <a:lvl2pPr marL="742950" indent="-285750" eaLnBrk="0" hangingPunct="0">
              <a:defRPr sz="2100" b="1">
                <a:solidFill>
                  <a:schemeClr val="accent2"/>
                </a:solidFill>
                <a:latin typeface="Monotype Corsiva" pitchFamily="66" charset="0"/>
                <a:cs typeface="Arial" pitchFamily="34" charset="0"/>
              </a:defRPr>
            </a:lvl2pPr>
            <a:lvl3pPr marL="1143000" indent="-228600" eaLnBrk="0" hangingPunct="0">
              <a:defRPr sz="2100" b="1">
                <a:solidFill>
                  <a:schemeClr val="accent2"/>
                </a:solidFill>
                <a:latin typeface="Monotype Corsiva" pitchFamily="66" charset="0"/>
                <a:cs typeface="Arial" pitchFamily="34" charset="0"/>
              </a:defRPr>
            </a:lvl3pPr>
            <a:lvl4pPr marL="1600200" indent="-228600" eaLnBrk="0" hangingPunct="0">
              <a:defRPr sz="2100" b="1">
                <a:solidFill>
                  <a:schemeClr val="accent2"/>
                </a:solidFill>
                <a:latin typeface="Monotype Corsiva" pitchFamily="66" charset="0"/>
                <a:cs typeface="Arial" pitchFamily="34" charset="0"/>
              </a:defRPr>
            </a:lvl4pPr>
            <a:lvl5pPr marL="2057400" indent="-228600" eaLnBrk="0" hangingPunct="0">
              <a:defRPr sz="2100" b="1">
                <a:solidFill>
                  <a:schemeClr val="accent2"/>
                </a:solidFill>
                <a:latin typeface="Monotype Corsiva" pitchFamily="66" charset="0"/>
                <a:cs typeface="Arial" pitchFamily="34" charset="0"/>
              </a:defRPr>
            </a:lvl5pPr>
            <a:lvl6pPr marL="2514600" indent="-228600" eaLnBrk="0" fontAlgn="base" hangingPunct="0">
              <a:spcBef>
                <a:spcPct val="0"/>
              </a:spcBef>
              <a:spcAft>
                <a:spcPct val="0"/>
              </a:spcAft>
              <a:defRPr sz="2100" b="1">
                <a:solidFill>
                  <a:schemeClr val="accent2"/>
                </a:solidFill>
                <a:latin typeface="Monotype Corsiva" pitchFamily="66" charset="0"/>
                <a:cs typeface="Arial" pitchFamily="34" charset="0"/>
              </a:defRPr>
            </a:lvl6pPr>
            <a:lvl7pPr marL="2971800" indent="-228600" eaLnBrk="0" fontAlgn="base" hangingPunct="0">
              <a:spcBef>
                <a:spcPct val="0"/>
              </a:spcBef>
              <a:spcAft>
                <a:spcPct val="0"/>
              </a:spcAft>
              <a:defRPr sz="2100" b="1">
                <a:solidFill>
                  <a:schemeClr val="accent2"/>
                </a:solidFill>
                <a:latin typeface="Monotype Corsiva" pitchFamily="66" charset="0"/>
                <a:cs typeface="Arial" pitchFamily="34" charset="0"/>
              </a:defRPr>
            </a:lvl7pPr>
            <a:lvl8pPr marL="3429000" indent="-228600" eaLnBrk="0" fontAlgn="base" hangingPunct="0">
              <a:spcBef>
                <a:spcPct val="0"/>
              </a:spcBef>
              <a:spcAft>
                <a:spcPct val="0"/>
              </a:spcAft>
              <a:defRPr sz="2100" b="1">
                <a:solidFill>
                  <a:schemeClr val="accent2"/>
                </a:solidFill>
                <a:latin typeface="Monotype Corsiva" pitchFamily="66" charset="0"/>
                <a:cs typeface="Arial" pitchFamily="34" charset="0"/>
              </a:defRPr>
            </a:lvl8pPr>
            <a:lvl9pPr marL="3886200" indent="-228600" eaLnBrk="0" fontAlgn="base" hangingPunct="0">
              <a:spcBef>
                <a:spcPct val="0"/>
              </a:spcBef>
              <a:spcAft>
                <a:spcPct val="0"/>
              </a:spcAft>
              <a:defRPr sz="2100" b="1">
                <a:solidFill>
                  <a:schemeClr val="accent2"/>
                </a:solidFill>
                <a:latin typeface="Monotype Corsiva" pitchFamily="66" charset="0"/>
                <a:cs typeface="Arial" pitchFamily="34" charset="0"/>
              </a:defRPr>
            </a:lvl9pPr>
          </a:lstStyle>
          <a:p>
            <a:pPr defTabSz="457200"/>
            <a:r>
              <a:rPr lang="tr-TR" sz="2200" dirty="0">
                <a:solidFill>
                  <a:schemeClr val="bg1"/>
                </a:solidFill>
                <a:effectLst>
                  <a:outerShdw blurRad="38100" dist="38100" dir="2700000" algn="tl">
                    <a:srgbClr val="000000">
                      <a:alpha val="43137"/>
                    </a:srgbClr>
                  </a:outerShdw>
                </a:effectLst>
                <a:latin typeface="+mj-lt"/>
              </a:rPr>
              <a:t>Kayıtlı Elektronik Posta Hizmetleri Müdürlüğü</a:t>
            </a:r>
          </a:p>
        </p:txBody>
      </p:sp>
      <p:sp>
        <p:nvSpPr>
          <p:cNvPr id="11" name="Başlık 1"/>
          <p:cNvSpPr>
            <a:spLocks noGrp="1"/>
          </p:cNvSpPr>
          <p:nvPr>
            <p:ph type="title"/>
          </p:nvPr>
        </p:nvSpPr>
        <p:spPr>
          <a:xfrm>
            <a:off x="1169580" y="728700"/>
            <a:ext cx="6686550" cy="955894"/>
          </a:xfrm>
        </p:spPr>
        <p:txBody>
          <a:bodyPr>
            <a:normAutofit/>
          </a:bodyPr>
          <a:lstStyle/>
          <a:p>
            <a:r>
              <a:rPr lang="tr-TR" sz="2800" b="1" dirty="0" smtClean="0">
                <a:solidFill>
                  <a:schemeClr val="bg1"/>
                </a:solidFill>
                <a:cs typeface="Arial" charset="0"/>
              </a:rPr>
              <a:t>    		     </a:t>
            </a:r>
            <a:r>
              <a:rPr lang="tr-TR" altLang="tr-TR" sz="2800" b="1" dirty="0" smtClean="0">
                <a:solidFill>
                  <a:schemeClr val="accent1">
                    <a:lumMod val="75000"/>
                  </a:schemeClr>
                </a:solidFill>
                <a:ea typeface="+mn-ea"/>
                <a:cs typeface="Arial" charset="0"/>
              </a:rPr>
              <a:t>KEP Hesabı Adres Yapısı</a:t>
            </a:r>
            <a:r>
              <a:rPr lang="tr-TR" altLang="tr-TR" sz="2800" b="1" dirty="0">
                <a:solidFill>
                  <a:schemeClr val="accent1">
                    <a:lumMod val="75000"/>
                  </a:schemeClr>
                </a:solidFill>
                <a:ea typeface="+mn-ea"/>
                <a:cs typeface="Arial" charset="0"/>
              </a:rPr>
              <a:t/>
            </a:r>
            <a:br>
              <a:rPr lang="tr-TR" altLang="tr-TR" sz="2800" b="1" dirty="0">
                <a:solidFill>
                  <a:schemeClr val="accent1">
                    <a:lumMod val="75000"/>
                  </a:schemeClr>
                </a:solidFill>
                <a:ea typeface="+mn-ea"/>
                <a:cs typeface="Arial" charset="0"/>
              </a:rPr>
            </a:br>
            <a:endParaRPr lang="tr-TR" altLang="tr-TR" sz="2800" b="1" dirty="0">
              <a:solidFill>
                <a:schemeClr val="accent1">
                  <a:lumMod val="75000"/>
                </a:schemeClr>
              </a:solidFill>
              <a:ea typeface="+mn-ea"/>
              <a:cs typeface="Arial" charset="0"/>
            </a:endParaRPr>
          </a:p>
        </p:txBody>
      </p:sp>
      <p:pic>
        <p:nvPicPr>
          <p:cNvPr id="24" name="KAĞIT" descr="C:\Documents and Settings\User\Desktop\Yeni Klasör (2)\TAMAM\Post it Notes -02.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a:xfrm>
            <a:off x="4992004" y="836712"/>
            <a:ext cx="4914546" cy="3384376"/>
          </a:xfrm>
          <a:prstGeom prst="rect">
            <a:avLst/>
          </a:prstGeom>
        </p:spPr>
      </p:pic>
      <p:pic>
        <p:nvPicPr>
          <p:cNvPr id="25" name="RAPTİYE 1" descr="C:\Documents and Settings\User\Desktop\Yeni Klasör (2)\TAMAM\Push Pins 0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l="84955" t="26701" r="4291" b="67746"/>
          <a:stretch>
            <a:fillRect/>
          </a:stretch>
        </p:blipFill>
        <p:spPr bwMode="auto">
          <a:xfrm>
            <a:off x="5733087" y="1232757"/>
            <a:ext cx="494499" cy="4564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6" name="24 Metin kutusu"/>
          <p:cNvSpPr txBox="1"/>
          <p:nvPr/>
        </p:nvSpPr>
        <p:spPr>
          <a:xfrm>
            <a:off x="5601072" y="1196752"/>
            <a:ext cx="4127908" cy="3493264"/>
          </a:xfrm>
          <a:prstGeom prst="rect">
            <a:avLst/>
          </a:prstGeom>
          <a:noFill/>
        </p:spPr>
        <p:txBody>
          <a:bodyPr wrap="square" rtlCol="0">
            <a:spAutoFit/>
          </a:bodyPr>
          <a:lstStyle/>
          <a:p>
            <a:pPr algn="ctr"/>
            <a:r>
              <a:rPr lang="tr-TR" altLang="tr-TR" sz="2000" u="sng" dirty="0" smtClean="0">
                <a:solidFill>
                  <a:schemeClr val="tx1"/>
                </a:solidFill>
                <a:latin typeface="+mj-lt"/>
                <a:cs typeface="Arial" charset="0"/>
              </a:rPr>
              <a:t>Tüzel Kişiler İçin Örnek</a:t>
            </a:r>
            <a:endParaRPr lang="tr-TR" altLang="tr-TR" sz="2000" dirty="0" smtClean="0">
              <a:solidFill>
                <a:schemeClr val="tx1"/>
              </a:solidFill>
              <a:latin typeface="+mj-lt"/>
              <a:cs typeface="Arial" charset="0"/>
            </a:endParaRPr>
          </a:p>
          <a:p>
            <a:pPr marL="393192" lvl="1" indent="0">
              <a:buClr>
                <a:schemeClr val="accent3"/>
              </a:buClr>
              <a:buNone/>
            </a:pPr>
            <a:r>
              <a:rPr lang="tr-TR" altLang="tr-TR" sz="2000" b="0" dirty="0" smtClean="0">
                <a:solidFill>
                  <a:schemeClr val="tx1"/>
                </a:solidFill>
                <a:latin typeface="+mj-lt"/>
                <a:cs typeface="Arial" charset="0"/>
              </a:rPr>
              <a:t>1122334455667788@hs01.kep.tr</a:t>
            </a:r>
          </a:p>
          <a:p>
            <a:pPr marL="393192" lvl="1" indent="0">
              <a:buClr>
                <a:schemeClr val="accent3"/>
              </a:buClr>
              <a:buNone/>
            </a:pPr>
            <a:r>
              <a:rPr lang="tr-TR" altLang="tr-TR" sz="2000" b="0" dirty="0" err="1" smtClean="0">
                <a:solidFill>
                  <a:schemeClr val="tx1"/>
                </a:solidFill>
                <a:latin typeface="+mj-lt"/>
                <a:cs typeface="Arial" charset="0"/>
              </a:rPr>
              <a:t>ptt</a:t>
            </a:r>
            <a:r>
              <a:rPr lang="tr-TR" altLang="tr-TR" sz="2000" b="0" dirty="0" smtClean="0">
                <a:solidFill>
                  <a:schemeClr val="tx1"/>
                </a:solidFill>
                <a:latin typeface="+mj-lt"/>
                <a:cs typeface="Arial" charset="0"/>
              </a:rPr>
              <a:t>@hs01.kep.tr</a:t>
            </a:r>
          </a:p>
          <a:p>
            <a:pPr marL="393192" lvl="1" indent="0">
              <a:buClr>
                <a:schemeClr val="accent3"/>
              </a:buClr>
              <a:buNone/>
            </a:pPr>
            <a:r>
              <a:rPr lang="tr-TR" altLang="tr-TR" sz="2000" b="0" dirty="0" err="1" smtClean="0">
                <a:solidFill>
                  <a:schemeClr val="tx1"/>
                </a:solidFill>
                <a:latin typeface="+mj-lt"/>
                <a:cs typeface="Arial" charset="0"/>
              </a:rPr>
              <a:t>ptt</a:t>
            </a:r>
            <a:r>
              <a:rPr lang="tr-TR" altLang="tr-TR" sz="2000" b="0" dirty="0" smtClean="0">
                <a:solidFill>
                  <a:schemeClr val="tx1"/>
                </a:solidFill>
                <a:latin typeface="+mj-lt"/>
                <a:cs typeface="Arial" charset="0"/>
              </a:rPr>
              <a:t>.hukuk@hs01.kep.tr</a:t>
            </a:r>
          </a:p>
          <a:p>
            <a:pPr marL="393192" lvl="1" indent="0">
              <a:buClr>
                <a:schemeClr val="accent3"/>
              </a:buClr>
            </a:pPr>
            <a:r>
              <a:rPr lang="tr-TR" altLang="tr-TR" sz="2000" b="0" dirty="0" err="1" smtClean="0">
                <a:solidFill>
                  <a:schemeClr val="tx1"/>
                </a:solidFill>
                <a:latin typeface="+mj-lt"/>
                <a:cs typeface="Arial" charset="0"/>
              </a:rPr>
              <a:t>ptt</a:t>
            </a:r>
            <a:r>
              <a:rPr lang="tr-TR" altLang="tr-TR" sz="2000" b="0" dirty="0" smtClean="0">
                <a:solidFill>
                  <a:schemeClr val="tx1"/>
                </a:solidFill>
                <a:latin typeface="+mj-lt"/>
                <a:cs typeface="Arial" charset="0"/>
              </a:rPr>
              <a:t>.hukuk@</a:t>
            </a:r>
            <a:r>
              <a:rPr lang="tr-TR" altLang="tr-TR" sz="2000" b="0" dirty="0" err="1" smtClean="0">
                <a:solidFill>
                  <a:schemeClr val="tx1"/>
                </a:solidFill>
                <a:latin typeface="+mj-lt"/>
                <a:cs typeface="Arial" charset="0"/>
              </a:rPr>
              <a:t>ptt</a:t>
            </a:r>
            <a:r>
              <a:rPr lang="tr-TR" altLang="tr-TR" sz="2000" b="0" dirty="0" smtClean="0">
                <a:solidFill>
                  <a:schemeClr val="tx1"/>
                </a:solidFill>
                <a:latin typeface="+mj-lt"/>
                <a:cs typeface="Arial" charset="0"/>
              </a:rPr>
              <a:t>.hs01.kep.tr </a:t>
            </a:r>
          </a:p>
          <a:p>
            <a:pPr marL="393192" lvl="1" indent="0">
              <a:buClr>
                <a:schemeClr val="accent3"/>
              </a:buClr>
            </a:pPr>
            <a:r>
              <a:rPr lang="tr-TR" altLang="tr-TR" sz="2000" b="0" dirty="0" err="1" smtClean="0">
                <a:solidFill>
                  <a:schemeClr val="tx1"/>
                </a:solidFill>
                <a:latin typeface="+mj-lt"/>
                <a:cs typeface="Arial" charset="0"/>
              </a:rPr>
              <a:t>kayseribm</a:t>
            </a:r>
            <a:r>
              <a:rPr lang="tr-TR" altLang="tr-TR" sz="2000" b="0" dirty="0" smtClean="0">
                <a:solidFill>
                  <a:schemeClr val="tx1"/>
                </a:solidFill>
                <a:latin typeface="+mj-lt"/>
                <a:cs typeface="Arial" charset="0"/>
              </a:rPr>
              <a:t>@</a:t>
            </a:r>
            <a:r>
              <a:rPr lang="tr-TR" altLang="tr-TR" sz="2000" b="0" dirty="0" err="1" smtClean="0">
                <a:solidFill>
                  <a:schemeClr val="tx1"/>
                </a:solidFill>
                <a:latin typeface="+mj-lt"/>
                <a:cs typeface="Arial" charset="0"/>
              </a:rPr>
              <a:t>tkgm</a:t>
            </a:r>
            <a:r>
              <a:rPr lang="tr-TR" altLang="tr-TR" sz="2000" b="0" dirty="0" smtClean="0">
                <a:solidFill>
                  <a:schemeClr val="tx1"/>
                </a:solidFill>
                <a:latin typeface="+mj-lt"/>
                <a:cs typeface="Arial" charset="0"/>
              </a:rPr>
              <a:t>.hs01.kep.tr</a:t>
            </a:r>
          </a:p>
          <a:p>
            <a:pPr marL="393192" lvl="1" indent="0">
              <a:buClr>
                <a:schemeClr val="accent3"/>
              </a:buClr>
            </a:pPr>
            <a:r>
              <a:rPr lang="tr-TR" altLang="tr-TR" sz="2000" b="0" dirty="0" err="1" smtClean="0">
                <a:solidFill>
                  <a:schemeClr val="tx1"/>
                </a:solidFill>
                <a:latin typeface="+mj-lt"/>
                <a:cs typeface="Arial" charset="0"/>
              </a:rPr>
              <a:t>kayserikm</a:t>
            </a:r>
            <a:r>
              <a:rPr lang="tr-TR" altLang="tr-TR" sz="2000" b="0" dirty="0" smtClean="0">
                <a:solidFill>
                  <a:schemeClr val="tx1"/>
                </a:solidFill>
                <a:latin typeface="+mj-lt"/>
                <a:cs typeface="Arial" charset="0"/>
              </a:rPr>
              <a:t>@</a:t>
            </a:r>
            <a:r>
              <a:rPr lang="tr-TR" altLang="tr-TR" sz="2000" b="0" dirty="0" err="1" smtClean="0">
                <a:solidFill>
                  <a:schemeClr val="tx1"/>
                </a:solidFill>
                <a:latin typeface="+mj-lt"/>
                <a:cs typeface="Arial" charset="0"/>
              </a:rPr>
              <a:t>tkgm</a:t>
            </a:r>
            <a:r>
              <a:rPr lang="tr-TR" altLang="tr-TR" sz="2000" b="0" dirty="0" smtClean="0">
                <a:solidFill>
                  <a:schemeClr val="tx1"/>
                </a:solidFill>
                <a:latin typeface="+mj-lt"/>
                <a:cs typeface="Arial" charset="0"/>
              </a:rPr>
              <a:t>.hs01.kep.tr</a:t>
            </a:r>
          </a:p>
          <a:p>
            <a:pPr marL="393192" lvl="1" indent="0">
              <a:buClr>
                <a:schemeClr val="accent3"/>
              </a:buClr>
            </a:pPr>
            <a:r>
              <a:rPr lang="tr-TR" altLang="tr-TR" sz="2000" b="0" dirty="0" err="1" smtClean="0">
                <a:solidFill>
                  <a:schemeClr val="tx1"/>
                </a:solidFill>
                <a:latin typeface="+mj-lt"/>
                <a:cs typeface="Arial" charset="0"/>
              </a:rPr>
              <a:t>kirsehirtm</a:t>
            </a:r>
            <a:r>
              <a:rPr lang="tr-TR" altLang="tr-TR" sz="2000" b="0" dirty="0" smtClean="0">
                <a:solidFill>
                  <a:schemeClr val="tx1"/>
                </a:solidFill>
                <a:latin typeface="+mj-lt"/>
                <a:cs typeface="Arial" charset="0"/>
              </a:rPr>
              <a:t>@</a:t>
            </a:r>
            <a:r>
              <a:rPr lang="tr-TR" altLang="tr-TR" sz="2000" b="0" dirty="0" err="1" smtClean="0">
                <a:solidFill>
                  <a:schemeClr val="tx1"/>
                </a:solidFill>
                <a:latin typeface="+mj-lt"/>
                <a:cs typeface="Arial" charset="0"/>
              </a:rPr>
              <a:t>tkgm</a:t>
            </a:r>
            <a:r>
              <a:rPr lang="tr-TR" altLang="tr-TR" sz="2000" b="0" dirty="0" smtClean="0">
                <a:solidFill>
                  <a:schemeClr val="tx1"/>
                </a:solidFill>
                <a:latin typeface="+mj-lt"/>
                <a:cs typeface="Arial" charset="0"/>
              </a:rPr>
              <a:t>.hs01.kep.tr</a:t>
            </a:r>
            <a:endParaRPr lang="tr-TR" altLang="tr-TR" sz="2000" b="0" dirty="0" smtClean="0">
              <a:solidFill>
                <a:schemeClr val="tx1"/>
              </a:solidFill>
              <a:cs typeface="Arial" charset="0"/>
            </a:endParaRPr>
          </a:p>
          <a:p>
            <a:pPr marL="393192" lvl="1" indent="0">
              <a:buClr>
                <a:schemeClr val="accent3"/>
              </a:buClr>
              <a:buNone/>
            </a:pPr>
            <a:endParaRPr lang="tr-TR" altLang="tr-TR" sz="2000" b="0" dirty="0" smtClean="0">
              <a:solidFill>
                <a:schemeClr val="tx1"/>
              </a:solidFill>
              <a:latin typeface="+mj-lt"/>
              <a:cs typeface="Arial" charset="0"/>
            </a:endParaRPr>
          </a:p>
          <a:p>
            <a:pPr marL="393192" lvl="1" indent="0">
              <a:buClr>
                <a:schemeClr val="accent3"/>
              </a:buClr>
              <a:buNone/>
            </a:pPr>
            <a:endParaRPr lang="tr-TR" altLang="tr-TR" sz="2000" b="0" dirty="0" smtClean="0">
              <a:solidFill>
                <a:schemeClr val="tx1"/>
              </a:solidFill>
              <a:latin typeface="+mj-lt"/>
              <a:cs typeface="Arial" charset="0"/>
            </a:endParaRPr>
          </a:p>
          <a:p>
            <a:pPr algn="ctr"/>
            <a:endParaRPr lang="tr-TR" b="1" dirty="0">
              <a:latin typeface="+mj-lt"/>
            </a:endParaRPr>
          </a:p>
        </p:txBody>
      </p:sp>
      <p:pic>
        <p:nvPicPr>
          <p:cNvPr id="23"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50259" y="1916832"/>
            <a:ext cx="5053780" cy="38164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7" name="KAĞIT" descr="C:\Documents and Settings\User\Desktop\Yeni Klasör (2)\TAMAM\Post it Notes -02.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a:xfrm>
            <a:off x="4991454" y="3473624"/>
            <a:ext cx="5149122" cy="2979712"/>
          </a:xfrm>
          <a:prstGeom prst="rect">
            <a:avLst/>
          </a:prstGeom>
        </p:spPr>
      </p:pic>
      <p:pic>
        <p:nvPicPr>
          <p:cNvPr id="28" name="RAPTİYE 1" descr="C:\Documents and Settings\User\Desktop\Yeni Klasör (2)\TAMAM\Push Pins 0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l="84955" t="26701" r="4291" b="67746"/>
          <a:stretch>
            <a:fillRect/>
          </a:stretch>
        </p:blipFill>
        <p:spPr bwMode="auto">
          <a:xfrm>
            <a:off x="5732537" y="3869669"/>
            <a:ext cx="494499" cy="4564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9" name="24 Metin kutusu"/>
          <p:cNvSpPr txBox="1"/>
          <p:nvPr/>
        </p:nvSpPr>
        <p:spPr>
          <a:xfrm>
            <a:off x="5889654" y="4173957"/>
            <a:ext cx="3782870" cy="1631216"/>
          </a:xfrm>
          <a:prstGeom prst="rect">
            <a:avLst/>
          </a:prstGeom>
          <a:noFill/>
        </p:spPr>
        <p:txBody>
          <a:bodyPr wrap="square" rtlCol="0">
            <a:spAutoFit/>
          </a:bodyPr>
          <a:lstStyle/>
          <a:p>
            <a:pPr>
              <a:defRPr/>
            </a:pPr>
            <a:r>
              <a:rPr lang="tr-TR" sz="2000" u="sng" dirty="0" smtClean="0">
                <a:solidFill>
                  <a:schemeClr val="tx1"/>
                </a:solidFill>
                <a:latin typeface="+mj-lt"/>
                <a:cs typeface="Arial" pitchFamily="34" charset="0"/>
              </a:rPr>
              <a:t>Gerçek Kişiler İçin Örnek</a:t>
            </a:r>
            <a:endParaRPr lang="tr-TR" sz="2000" dirty="0" smtClean="0">
              <a:solidFill>
                <a:schemeClr val="tx1"/>
              </a:solidFill>
              <a:latin typeface="+mj-lt"/>
              <a:cs typeface="Arial" pitchFamily="34" charset="0"/>
            </a:endParaRPr>
          </a:p>
          <a:p>
            <a:pPr>
              <a:defRPr/>
            </a:pPr>
            <a:r>
              <a:rPr lang="tr-TR" sz="2000" b="0" dirty="0" smtClean="0">
                <a:solidFill>
                  <a:schemeClr val="tx1"/>
                </a:solidFill>
                <a:latin typeface="+mj-lt"/>
                <a:cs typeface="Arial" pitchFamily="34" charset="0"/>
              </a:rPr>
              <a:t>ali.</a:t>
            </a:r>
            <a:r>
              <a:rPr lang="tr-TR" sz="2000" b="0" dirty="0" err="1" smtClean="0">
                <a:solidFill>
                  <a:schemeClr val="tx1"/>
                </a:solidFill>
                <a:latin typeface="+mj-lt"/>
                <a:cs typeface="Arial" pitchFamily="34" charset="0"/>
              </a:rPr>
              <a:t>celik</a:t>
            </a:r>
            <a:r>
              <a:rPr lang="tr-TR" sz="2000" b="0" dirty="0" smtClean="0">
                <a:solidFill>
                  <a:schemeClr val="tx1"/>
                </a:solidFill>
                <a:latin typeface="+mj-lt"/>
                <a:cs typeface="Arial" pitchFamily="34" charset="0"/>
              </a:rPr>
              <a:t>@hs01.kep.tr</a:t>
            </a:r>
          </a:p>
          <a:p>
            <a:pPr>
              <a:defRPr/>
            </a:pPr>
            <a:r>
              <a:rPr lang="tr-TR" sz="2000" b="0" dirty="0" smtClean="0">
                <a:solidFill>
                  <a:schemeClr val="tx1"/>
                </a:solidFill>
                <a:latin typeface="+mj-lt"/>
                <a:cs typeface="Arial" pitchFamily="34" charset="0"/>
              </a:rPr>
              <a:t>ali.</a:t>
            </a:r>
            <a:r>
              <a:rPr lang="tr-TR" sz="2000" b="0" dirty="0" err="1" smtClean="0">
                <a:solidFill>
                  <a:schemeClr val="tx1"/>
                </a:solidFill>
                <a:latin typeface="+mj-lt"/>
                <a:cs typeface="Arial" pitchFamily="34" charset="0"/>
              </a:rPr>
              <a:t>celik</a:t>
            </a:r>
            <a:r>
              <a:rPr lang="tr-TR" sz="2000" b="0" dirty="0" smtClean="0">
                <a:solidFill>
                  <a:schemeClr val="tx1"/>
                </a:solidFill>
                <a:latin typeface="+mj-lt"/>
                <a:cs typeface="Arial" pitchFamily="34" charset="0"/>
              </a:rPr>
              <a:t>.66@hs01.kep.tr</a:t>
            </a:r>
          </a:p>
          <a:p>
            <a:pPr>
              <a:defRPr/>
            </a:pPr>
            <a:r>
              <a:rPr lang="tr-TR" sz="2000" b="0" dirty="0" err="1" smtClean="0">
                <a:solidFill>
                  <a:schemeClr val="tx1"/>
                </a:solidFill>
                <a:latin typeface="+mj-lt"/>
                <a:cs typeface="Arial" pitchFamily="34" charset="0"/>
              </a:rPr>
              <a:t>mehmetali</a:t>
            </a:r>
            <a:r>
              <a:rPr lang="tr-TR" sz="2000" b="0" dirty="0" smtClean="0">
                <a:solidFill>
                  <a:schemeClr val="tx1"/>
                </a:solidFill>
                <a:latin typeface="+mj-lt"/>
                <a:cs typeface="Arial" pitchFamily="34" charset="0"/>
              </a:rPr>
              <a:t>.</a:t>
            </a:r>
            <a:r>
              <a:rPr lang="tr-TR" sz="2000" b="0" dirty="0" err="1" smtClean="0">
                <a:solidFill>
                  <a:schemeClr val="tx1"/>
                </a:solidFill>
                <a:latin typeface="+mj-lt"/>
                <a:cs typeface="Arial" pitchFamily="34" charset="0"/>
              </a:rPr>
              <a:t>celik</a:t>
            </a:r>
            <a:r>
              <a:rPr lang="tr-TR" sz="2000" b="0" dirty="0" smtClean="0">
                <a:solidFill>
                  <a:schemeClr val="tx1"/>
                </a:solidFill>
                <a:latin typeface="+mj-lt"/>
                <a:cs typeface="Arial" pitchFamily="34" charset="0"/>
              </a:rPr>
              <a:t>@hs01.kep.tr</a:t>
            </a:r>
          </a:p>
          <a:p>
            <a:pPr>
              <a:defRPr/>
            </a:pPr>
            <a:r>
              <a:rPr lang="tr-TR" sz="2000" b="0" dirty="0" smtClean="0">
                <a:solidFill>
                  <a:schemeClr val="tx1"/>
                </a:solidFill>
                <a:latin typeface="+mj-lt"/>
                <a:cs typeface="Arial" pitchFamily="34" charset="0"/>
              </a:rPr>
              <a:t>mali.</a:t>
            </a:r>
            <a:r>
              <a:rPr lang="tr-TR" sz="2000" b="0" dirty="0" err="1" smtClean="0">
                <a:solidFill>
                  <a:schemeClr val="tx1"/>
                </a:solidFill>
                <a:latin typeface="+mj-lt"/>
                <a:cs typeface="Arial" pitchFamily="34" charset="0"/>
              </a:rPr>
              <a:t>celik</a:t>
            </a:r>
            <a:r>
              <a:rPr lang="tr-TR" sz="2000" b="0" dirty="0" smtClean="0">
                <a:solidFill>
                  <a:schemeClr val="tx1"/>
                </a:solidFill>
                <a:latin typeface="+mj-lt"/>
                <a:cs typeface="Arial" pitchFamily="34" charset="0"/>
              </a:rPr>
              <a:t>@hs01.kep.tr</a:t>
            </a:r>
            <a:endParaRPr lang="tr-TR" b="0" dirty="0">
              <a:solidFill>
                <a:schemeClr val="tx1"/>
              </a:solidFill>
              <a:latin typeface="+mj-lt"/>
            </a:endParaRPr>
          </a:p>
        </p:txBody>
      </p:sp>
      <p:pic>
        <p:nvPicPr>
          <p:cNvPr id="12" name="Picture 2" descr="C:\Users\tk32591\Desktop\Üst.jpg"/>
          <p:cNvPicPr>
            <a:picLocks noChangeAspect="1" noChangeArrowheads="1"/>
          </p:cNvPicPr>
          <p:nvPr/>
        </p:nvPicPr>
        <p:blipFill>
          <a:blip r:embed="rId6" cstate="print"/>
          <a:srcRect/>
          <a:stretch>
            <a:fillRect/>
          </a:stretch>
        </p:blipFill>
        <p:spPr bwMode="auto">
          <a:xfrm>
            <a:off x="0" y="0"/>
            <a:ext cx="9906000" cy="476672"/>
          </a:xfrm>
          <a:prstGeom prst="rect">
            <a:avLst/>
          </a:prstGeom>
          <a:noFill/>
        </p:spPr>
      </p:pic>
      <p:pic>
        <p:nvPicPr>
          <p:cNvPr id="13" name="Picture 2" descr="C:\Users\tk32591\Desktop\Alt.jpg"/>
          <p:cNvPicPr>
            <a:picLocks noChangeAspect="1" noChangeArrowheads="1"/>
          </p:cNvPicPr>
          <p:nvPr/>
        </p:nvPicPr>
        <p:blipFill>
          <a:blip r:embed="rId7" cstate="print"/>
          <a:srcRect/>
          <a:stretch>
            <a:fillRect/>
          </a:stretch>
        </p:blipFill>
        <p:spPr bwMode="auto">
          <a:xfrm>
            <a:off x="0" y="6419850"/>
            <a:ext cx="9906000" cy="438150"/>
          </a:xfrm>
          <a:prstGeom prst="rect">
            <a:avLst/>
          </a:prstGeom>
          <a:noFill/>
        </p:spPr>
      </p:pic>
    </p:spTree>
    <p:extLst>
      <p:ext uri="{BB962C8B-B14F-4D97-AF65-F5344CB8AC3E}">
        <p14:creationId xmlns:p14="http://schemas.microsoft.com/office/powerpoint/2010/main" xmlns="" val="22003026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Resim 9"/>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618414" y="611793"/>
            <a:ext cx="1287586" cy="1287586"/>
          </a:xfrm>
          <a:prstGeom prst="rect">
            <a:avLst/>
          </a:prstGeom>
        </p:spPr>
      </p:pic>
      <p:sp>
        <p:nvSpPr>
          <p:cNvPr id="13" name="2 İçerik Yer Tutucusu"/>
          <p:cNvSpPr txBox="1">
            <a:spLocks/>
          </p:cNvSpPr>
          <p:nvPr/>
        </p:nvSpPr>
        <p:spPr>
          <a:xfrm>
            <a:off x="268288" y="620688"/>
            <a:ext cx="8645152" cy="2808312"/>
          </a:xfrm>
          <a:prstGeom prst="rect">
            <a:avLst/>
          </a:prstGeom>
        </p:spPr>
        <p:txBody>
          <a:bodyPr rtlCol="0" anchor="ctr">
            <a:noAutofit/>
          </a:bodyPr>
          <a:lstStyle/>
          <a:p>
            <a:pPr algn="just"/>
            <a:endParaRPr lang="tr-TR" sz="2000" b="0" dirty="0" smtClean="0">
              <a:solidFill>
                <a:prstClr val="black"/>
              </a:solidFill>
              <a:latin typeface="Calibri"/>
            </a:endParaRPr>
          </a:p>
          <a:p>
            <a:pPr marL="342900" indent="-342900" fontAlgn="auto">
              <a:spcBef>
                <a:spcPct val="20000"/>
              </a:spcBef>
              <a:spcAft>
                <a:spcPts val="0"/>
              </a:spcAft>
              <a:buClr>
                <a:srgbClr val="FF0000"/>
              </a:buClr>
              <a:buSzPct val="95000"/>
              <a:buFont typeface="Wingdings" panose="05000000000000000000" pitchFamily="2" charset="2"/>
              <a:buChar char="ü"/>
            </a:pPr>
            <a:r>
              <a:rPr lang="tr-TR" sz="2000" b="0" dirty="0" smtClean="0">
                <a:solidFill>
                  <a:prstClr val="black"/>
                </a:solidFill>
                <a:latin typeface="Calibri"/>
              </a:rPr>
              <a:t>BTK </a:t>
            </a:r>
            <a:r>
              <a:rPr lang="tr-TR" sz="2000" b="0" dirty="0">
                <a:solidFill>
                  <a:prstClr val="black"/>
                </a:solidFill>
                <a:latin typeface="Calibri"/>
              </a:rPr>
              <a:t>tarafından yetkilendirilen </a:t>
            </a:r>
            <a:r>
              <a:rPr lang="tr-TR" sz="2000" dirty="0">
                <a:solidFill>
                  <a:srgbClr val="C00000"/>
                </a:solidFill>
                <a:latin typeface="Calibri"/>
              </a:rPr>
              <a:t>8</a:t>
            </a:r>
            <a:r>
              <a:rPr lang="tr-TR" sz="2000" b="0" dirty="0">
                <a:solidFill>
                  <a:prstClr val="black"/>
                </a:solidFill>
                <a:latin typeface="Calibri"/>
              </a:rPr>
              <a:t> adet KEP hizmet </a:t>
            </a:r>
            <a:r>
              <a:rPr lang="tr-TR" sz="2000" b="0" dirty="0" smtClean="0">
                <a:solidFill>
                  <a:prstClr val="black"/>
                </a:solidFill>
                <a:latin typeface="Calibri"/>
              </a:rPr>
              <a:t>sağlayıcısı bulunmaktadır.</a:t>
            </a:r>
            <a:endParaRPr lang="tr-TR" sz="2000" b="0" dirty="0">
              <a:solidFill>
                <a:prstClr val="black"/>
              </a:solidFill>
              <a:latin typeface="Calibri"/>
            </a:endParaRPr>
          </a:p>
          <a:p>
            <a:pPr fontAlgn="auto">
              <a:spcBef>
                <a:spcPct val="20000"/>
              </a:spcBef>
              <a:spcAft>
                <a:spcPts val="0"/>
              </a:spcAft>
              <a:buClr>
                <a:srgbClr val="FF0000"/>
              </a:buClr>
              <a:buSzPct val="95000"/>
            </a:pPr>
            <a:endParaRPr lang="tr-TR" sz="1800" b="0" dirty="0">
              <a:solidFill>
                <a:prstClr val="black"/>
              </a:solidFill>
              <a:latin typeface="Calibri"/>
            </a:endParaRPr>
          </a:p>
          <a:p>
            <a:pPr algn="just" fontAlgn="auto">
              <a:spcBef>
                <a:spcPct val="20000"/>
              </a:spcBef>
              <a:spcAft>
                <a:spcPts val="0"/>
              </a:spcAft>
              <a:buFont typeface="Wingdings" pitchFamily="2" charset="2"/>
              <a:buChar char="Ø"/>
              <a:defRPr/>
            </a:pPr>
            <a:endParaRPr lang="tr-TR" altLang="tr-TR" sz="2000" dirty="0" smtClean="0">
              <a:solidFill>
                <a:srgbClr val="000000"/>
              </a:solidFill>
              <a:latin typeface="Comic Sans MS" pitchFamily="66" charset="0"/>
            </a:endParaRPr>
          </a:p>
        </p:txBody>
      </p:sp>
      <p:sp>
        <p:nvSpPr>
          <p:cNvPr id="2" name="Metin kutusu 1"/>
          <p:cNvSpPr txBox="1"/>
          <p:nvPr/>
        </p:nvSpPr>
        <p:spPr>
          <a:xfrm>
            <a:off x="1494289" y="2822396"/>
            <a:ext cx="3877985" cy="1831271"/>
          </a:xfrm>
          <a:prstGeom prst="rect">
            <a:avLst/>
          </a:prstGeom>
          <a:noFill/>
        </p:spPr>
        <p:txBody>
          <a:bodyPr wrap="none" rtlCol="0">
            <a:spAutoFit/>
          </a:bodyPr>
          <a:lstStyle/>
          <a:p>
            <a:pPr fontAlgn="auto">
              <a:spcBef>
                <a:spcPct val="20000"/>
              </a:spcBef>
              <a:spcAft>
                <a:spcPts val="0"/>
              </a:spcAft>
              <a:buClr>
                <a:srgbClr val="FF0000"/>
              </a:buClr>
              <a:buSzPct val="95000"/>
            </a:pPr>
            <a:r>
              <a:rPr lang="tr-TR" sz="2000" b="0" dirty="0" smtClean="0">
                <a:solidFill>
                  <a:prstClr val="black"/>
                </a:solidFill>
                <a:latin typeface="Calibri"/>
              </a:rPr>
              <a:t>1-PTTKEP (hs.01.kep.tr)</a:t>
            </a:r>
            <a:r>
              <a:rPr lang="tr-TR" sz="2000" b="0" dirty="0">
                <a:solidFill>
                  <a:prstClr val="black"/>
                </a:solidFill>
                <a:latin typeface="Calibri"/>
              </a:rPr>
              <a:t>		</a:t>
            </a:r>
          </a:p>
          <a:p>
            <a:pPr fontAlgn="auto">
              <a:spcBef>
                <a:spcPct val="20000"/>
              </a:spcBef>
              <a:spcAft>
                <a:spcPts val="0"/>
              </a:spcAft>
              <a:buClr>
                <a:srgbClr val="FF0000"/>
              </a:buClr>
              <a:buSzPct val="95000"/>
            </a:pPr>
            <a:r>
              <a:rPr lang="tr-TR" sz="2000" b="0" dirty="0" smtClean="0">
                <a:solidFill>
                  <a:prstClr val="black"/>
                </a:solidFill>
                <a:latin typeface="Calibri"/>
              </a:rPr>
              <a:t>2-TNBKEP (hs02.kep.tr)</a:t>
            </a:r>
            <a:endParaRPr lang="tr-TR" sz="2000" b="0" dirty="0">
              <a:solidFill>
                <a:prstClr val="black"/>
              </a:solidFill>
              <a:latin typeface="Calibri"/>
            </a:endParaRPr>
          </a:p>
          <a:p>
            <a:pPr fontAlgn="auto">
              <a:spcBef>
                <a:spcPct val="20000"/>
              </a:spcBef>
              <a:spcAft>
                <a:spcPts val="0"/>
              </a:spcAft>
              <a:buClr>
                <a:srgbClr val="FF0000"/>
              </a:buClr>
              <a:buSzPct val="95000"/>
            </a:pPr>
            <a:r>
              <a:rPr lang="tr-TR" sz="2000" b="0" dirty="0" smtClean="0">
                <a:solidFill>
                  <a:prstClr val="black"/>
                </a:solidFill>
                <a:latin typeface="Calibri"/>
              </a:rPr>
              <a:t>3-TÜRKKEP (hs03.kep.tr)</a:t>
            </a:r>
            <a:r>
              <a:rPr lang="tr-TR" sz="2000" b="0" dirty="0">
                <a:solidFill>
                  <a:prstClr val="black"/>
                </a:solidFill>
                <a:latin typeface="Calibri"/>
              </a:rPr>
              <a:t>	</a:t>
            </a:r>
            <a:endParaRPr lang="tr-TR" sz="2000" b="0" dirty="0" smtClean="0">
              <a:solidFill>
                <a:prstClr val="black"/>
              </a:solidFill>
              <a:latin typeface="Calibri"/>
            </a:endParaRPr>
          </a:p>
          <a:p>
            <a:pPr fontAlgn="auto">
              <a:spcBef>
                <a:spcPct val="20000"/>
              </a:spcBef>
              <a:spcAft>
                <a:spcPts val="0"/>
              </a:spcAft>
              <a:buClr>
                <a:srgbClr val="FF0000"/>
              </a:buClr>
              <a:buSzPct val="95000"/>
            </a:pPr>
            <a:r>
              <a:rPr lang="tr-TR" sz="2000" b="0" dirty="0" smtClean="0">
                <a:solidFill>
                  <a:prstClr val="black"/>
                </a:solidFill>
                <a:latin typeface="Calibri"/>
              </a:rPr>
              <a:t>4-İNTERKEP (hs04.kep.tr)</a:t>
            </a:r>
            <a:endParaRPr lang="tr-TR" sz="2000" b="0" dirty="0">
              <a:solidFill>
                <a:prstClr val="black"/>
              </a:solidFill>
              <a:latin typeface="Calibri"/>
            </a:endParaRPr>
          </a:p>
          <a:p>
            <a:endParaRPr lang="tr-TR" dirty="0">
              <a:solidFill>
                <a:srgbClr val="009DD9"/>
              </a:solidFill>
            </a:endParaRPr>
          </a:p>
        </p:txBody>
      </p:sp>
      <p:sp>
        <p:nvSpPr>
          <p:cNvPr id="3" name="Metin kutusu 2"/>
          <p:cNvSpPr txBox="1"/>
          <p:nvPr/>
        </p:nvSpPr>
        <p:spPr>
          <a:xfrm>
            <a:off x="4448944" y="2852936"/>
            <a:ext cx="3168352" cy="1831271"/>
          </a:xfrm>
          <a:prstGeom prst="rect">
            <a:avLst/>
          </a:prstGeom>
          <a:noFill/>
        </p:spPr>
        <p:txBody>
          <a:bodyPr wrap="square" rtlCol="0">
            <a:spAutoFit/>
          </a:bodyPr>
          <a:lstStyle/>
          <a:p>
            <a:pPr fontAlgn="auto">
              <a:spcBef>
                <a:spcPct val="20000"/>
              </a:spcBef>
              <a:spcAft>
                <a:spcPts val="0"/>
              </a:spcAft>
              <a:buClr>
                <a:srgbClr val="FF0000"/>
              </a:buClr>
              <a:buSzPct val="95000"/>
            </a:pPr>
            <a:r>
              <a:rPr lang="tr-TR" sz="2000" b="0" dirty="0" smtClean="0">
                <a:solidFill>
                  <a:prstClr val="black"/>
                </a:solidFill>
                <a:latin typeface="Calibri"/>
              </a:rPr>
              <a:t>5-EFİNANSKEP (hs05.kep.tr)</a:t>
            </a:r>
          </a:p>
          <a:p>
            <a:pPr fontAlgn="auto">
              <a:spcBef>
                <a:spcPct val="20000"/>
              </a:spcBef>
              <a:spcAft>
                <a:spcPts val="0"/>
              </a:spcAft>
              <a:buClr>
                <a:srgbClr val="FF0000"/>
              </a:buClr>
              <a:buSzPct val="95000"/>
            </a:pPr>
            <a:r>
              <a:rPr lang="tr-TR" sz="2000" b="0" dirty="0" smtClean="0">
                <a:solidFill>
                  <a:prstClr val="black"/>
                </a:solidFill>
                <a:latin typeface="Calibri"/>
              </a:rPr>
              <a:t>6-KEPKUR (hs06.kep.tr)</a:t>
            </a:r>
            <a:endParaRPr lang="tr-TR" sz="2000" b="0" dirty="0">
              <a:solidFill>
                <a:prstClr val="black"/>
              </a:solidFill>
              <a:latin typeface="Calibri"/>
            </a:endParaRPr>
          </a:p>
          <a:p>
            <a:pPr fontAlgn="auto">
              <a:spcBef>
                <a:spcPct val="20000"/>
              </a:spcBef>
              <a:spcAft>
                <a:spcPts val="0"/>
              </a:spcAft>
              <a:buClr>
                <a:srgbClr val="FF0000"/>
              </a:buClr>
              <a:buSzPct val="95000"/>
            </a:pPr>
            <a:r>
              <a:rPr lang="tr-TR" sz="2000" b="0" dirty="0">
                <a:solidFill>
                  <a:prstClr val="black"/>
                </a:solidFill>
                <a:latin typeface="Calibri"/>
              </a:rPr>
              <a:t>7-FITKEP	</a:t>
            </a:r>
            <a:r>
              <a:rPr lang="tr-TR" sz="2000" b="0" dirty="0" smtClean="0">
                <a:solidFill>
                  <a:prstClr val="black"/>
                </a:solidFill>
                <a:latin typeface="Calibri"/>
              </a:rPr>
              <a:t> (hs07.kep.tr)</a:t>
            </a:r>
          </a:p>
          <a:p>
            <a:pPr fontAlgn="auto">
              <a:spcBef>
                <a:spcPct val="20000"/>
              </a:spcBef>
              <a:spcAft>
                <a:spcPts val="0"/>
              </a:spcAft>
              <a:buClr>
                <a:srgbClr val="FF0000"/>
              </a:buClr>
              <a:buSzPct val="95000"/>
            </a:pPr>
            <a:r>
              <a:rPr lang="tr-TR" sz="2000" b="0" dirty="0" smtClean="0">
                <a:solidFill>
                  <a:prstClr val="black"/>
                </a:solidFill>
                <a:latin typeface="Calibri"/>
              </a:rPr>
              <a:t>8-MİKROKEP (hs08.kep.tr)</a:t>
            </a:r>
            <a:endParaRPr lang="tr-TR" sz="2000" b="0" dirty="0">
              <a:solidFill>
                <a:prstClr val="black"/>
              </a:solidFill>
              <a:latin typeface="Calibri"/>
            </a:endParaRPr>
          </a:p>
          <a:p>
            <a:endParaRPr lang="tr-TR" dirty="0">
              <a:solidFill>
                <a:srgbClr val="009DD9"/>
              </a:solidFill>
            </a:endParaRPr>
          </a:p>
        </p:txBody>
      </p:sp>
      <p:sp>
        <p:nvSpPr>
          <p:cNvPr id="8" name="5 Başlık"/>
          <p:cNvSpPr txBox="1">
            <a:spLocks/>
          </p:cNvSpPr>
          <p:nvPr/>
        </p:nvSpPr>
        <p:spPr>
          <a:xfrm>
            <a:off x="0" y="0"/>
            <a:ext cx="7444370" cy="47667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sz="2200" dirty="0">
                <a:solidFill>
                  <a:prstClr val="white"/>
                </a:solidFill>
              </a:rPr>
              <a:t>KAYITLI ELEKTRONİK POSTA (KEP</a:t>
            </a:r>
            <a:r>
              <a:rPr lang="tr-TR" sz="2200" dirty="0" smtClean="0">
                <a:solidFill>
                  <a:prstClr val="white"/>
                </a:solidFill>
              </a:rPr>
              <a:t>) HİZMET SAĞLAYICILARI</a:t>
            </a:r>
            <a:endParaRPr lang="tr-TR" sz="2200" dirty="0">
              <a:solidFill>
                <a:prstClr val="white"/>
              </a:solidFill>
            </a:endParaRPr>
          </a:p>
        </p:txBody>
      </p:sp>
      <p:pic>
        <p:nvPicPr>
          <p:cNvPr id="7" name="Picture 2" descr="C:\Users\tk32591\Desktop\Üst.jpg"/>
          <p:cNvPicPr>
            <a:picLocks noChangeAspect="1" noChangeArrowheads="1"/>
          </p:cNvPicPr>
          <p:nvPr/>
        </p:nvPicPr>
        <p:blipFill>
          <a:blip r:embed="rId4" cstate="print"/>
          <a:srcRect/>
          <a:stretch>
            <a:fillRect/>
          </a:stretch>
        </p:blipFill>
        <p:spPr bwMode="auto">
          <a:xfrm>
            <a:off x="0" y="0"/>
            <a:ext cx="9906000" cy="476672"/>
          </a:xfrm>
          <a:prstGeom prst="rect">
            <a:avLst/>
          </a:prstGeom>
          <a:noFill/>
        </p:spPr>
      </p:pic>
      <p:pic>
        <p:nvPicPr>
          <p:cNvPr id="9" name="Picture 2" descr="C:\Users\tk32591\Desktop\Alt.jpg"/>
          <p:cNvPicPr>
            <a:picLocks noChangeAspect="1" noChangeArrowheads="1"/>
          </p:cNvPicPr>
          <p:nvPr/>
        </p:nvPicPr>
        <p:blipFill>
          <a:blip r:embed="rId5" cstate="print"/>
          <a:srcRect/>
          <a:stretch>
            <a:fillRect/>
          </a:stretch>
        </p:blipFill>
        <p:spPr bwMode="auto">
          <a:xfrm>
            <a:off x="0" y="6419850"/>
            <a:ext cx="9906000" cy="438150"/>
          </a:xfrm>
          <a:prstGeom prst="rect">
            <a:avLst/>
          </a:prstGeom>
          <a:noFill/>
        </p:spPr>
      </p:pic>
    </p:spTree>
    <p:extLst>
      <p:ext uri="{BB962C8B-B14F-4D97-AF65-F5344CB8AC3E}">
        <p14:creationId xmlns:p14="http://schemas.microsoft.com/office/powerpoint/2010/main" xmlns="" val="219219431"/>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2"/>
          <p:cNvSpPr txBox="1">
            <a:spLocks noChangeArrowheads="1"/>
          </p:cNvSpPr>
          <p:nvPr/>
        </p:nvSpPr>
        <p:spPr bwMode="auto">
          <a:xfrm>
            <a:off x="0" y="97469"/>
            <a:ext cx="989842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100" b="1">
                <a:solidFill>
                  <a:schemeClr val="accent2"/>
                </a:solidFill>
                <a:latin typeface="Monotype Corsiva" pitchFamily="66" charset="0"/>
                <a:cs typeface="Arial" pitchFamily="34" charset="0"/>
              </a:defRPr>
            </a:lvl1pPr>
            <a:lvl2pPr marL="742950" indent="-285750" eaLnBrk="0" hangingPunct="0">
              <a:defRPr sz="2100" b="1">
                <a:solidFill>
                  <a:schemeClr val="accent2"/>
                </a:solidFill>
                <a:latin typeface="Monotype Corsiva" pitchFamily="66" charset="0"/>
                <a:cs typeface="Arial" pitchFamily="34" charset="0"/>
              </a:defRPr>
            </a:lvl2pPr>
            <a:lvl3pPr marL="1143000" indent="-228600" eaLnBrk="0" hangingPunct="0">
              <a:defRPr sz="2100" b="1">
                <a:solidFill>
                  <a:schemeClr val="accent2"/>
                </a:solidFill>
                <a:latin typeface="Monotype Corsiva" pitchFamily="66" charset="0"/>
                <a:cs typeface="Arial" pitchFamily="34" charset="0"/>
              </a:defRPr>
            </a:lvl3pPr>
            <a:lvl4pPr marL="1600200" indent="-228600" eaLnBrk="0" hangingPunct="0">
              <a:defRPr sz="2100" b="1">
                <a:solidFill>
                  <a:schemeClr val="accent2"/>
                </a:solidFill>
                <a:latin typeface="Monotype Corsiva" pitchFamily="66" charset="0"/>
                <a:cs typeface="Arial" pitchFamily="34" charset="0"/>
              </a:defRPr>
            </a:lvl4pPr>
            <a:lvl5pPr marL="2057400" indent="-228600" eaLnBrk="0" hangingPunct="0">
              <a:defRPr sz="2100" b="1">
                <a:solidFill>
                  <a:schemeClr val="accent2"/>
                </a:solidFill>
                <a:latin typeface="Monotype Corsiva" pitchFamily="66" charset="0"/>
                <a:cs typeface="Arial" pitchFamily="34" charset="0"/>
              </a:defRPr>
            </a:lvl5pPr>
            <a:lvl6pPr marL="2514600" indent="-228600" eaLnBrk="0" fontAlgn="base" hangingPunct="0">
              <a:spcBef>
                <a:spcPct val="0"/>
              </a:spcBef>
              <a:spcAft>
                <a:spcPct val="0"/>
              </a:spcAft>
              <a:defRPr sz="2100" b="1">
                <a:solidFill>
                  <a:schemeClr val="accent2"/>
                </a:solidFill>
                <a:latin typeface="Monotype Corsiva" pitchFamily="66" charset="0"/>
                <a:cs typeface="Arial" pitchFamily="34" charset="0"/>
              </a:defRPr>
            </a:lvl6pPr>
            <a:lvl7pPr marL="2971800" indent="-228600" eaLnBrk="0" fontAlgn="base" hangingPunct="0">
              <a:spcBef>
                <a:spcPct val="0"/>
              </a:spcBef>
              <a:spcAft>
                <a:spcPct val="0"/>
              </a:spcAft>
              <a:defRPr sz="2100" b="1">
                <a:solidFill>
                  <a:schemeClr val="accent2"/>
                </a:solidFill>
                <a:latin typeface="Monotype Corsiva" pitchFamily="66" charset="0"/>
                <a:cs typeface="Arial" pitchFamily="34" charset="0"/>
              </a:defRPr>
            </a:lvl7pPr>
            <a:lvl8pPr marL="3429000" indent="-228600" eaLnBrk="0" fontAlgn="base" hangingPunct="0">
              <a:spcBef>
                <a:spcPct val="0"/>
              </a:spcBef>
              <a:spcAft>
                <a:spcPct val="0"/>
              </a:spcAft>
              <a:defRPr sz="2100" b="1">
                <a:solidFill>
                  <a:schemeClr val="accent2"/>
                </a:solidFill>
                <a:latin typeface="Monotype Corsiva" pitchFamily="66" charset="0"/>
                <a:cs typeface="Arial" pitchFamily="34" charset="0"/>
              </a:defRPr>
            </a:lvl8pPr>
            <a:lvl9pPr marL="3886200" indent="-228600" eaLnBrk="0" fontAlgn="base" hangingPunct="0">
              <a:spcBef>
                <a:spcPct val="0"/>
              </a:spcBef>
              <a:spcAft>
                <a:spcPct val="0"/>
              </a:spcAft>
              <a:defRPr sz="2100" b="1">
                <a:solidFill>
                  <a:schemeClr val="accent2"/>
                </a:solidFill>
                <a:latin typeface="Monotype Corsiva" pitchFamily="66" charset="0"/>
                <a:cs typeface="Arial" pitchFamily="34" charset="0"/>
              </a:defRPr>
            </a:lvl9pPr>
          </a:lstStyle>
          <a:p>
            <a:pPr defTabSz="457200"/>
            <a:r>
              <a:rPr lang="tr-TR" sz="2200" dirty="0">
                <a:solidFill>
                  <a:schemeClr val="bg1"/>
                </a:solidFill>
                <a:effectLst>
                  <a:outerShdw blurRad="38100" dist="38100" dir="2700000" algn="tl">
                    <a:srgbClr val="000000">
                      <a:alpha val="43137"/>
                    </a:srgbClr>
                  </a:outerShdw>
                </a:effectLst>
                <a:latin typeface="+mj-lt"/>
              </a:rPr>
              <a:t>Kayıtlı Elektronik Posta Hizmetleri Müdürlüğü</a:t>
            </a:r>
          </a:p>
        </p:txBody>
      </p:sp>
      <p:sp>
        <p:nvSpPr>
          <p:cNvPr id="14" name="Başlık 1"/>
          <p:cNvSpPr>
            <a:spLocks noGrp="1"/>
          </p:cNvSpPr>
          <p:nvPr>
            <p:ph type="title"/>
          </p:nvPr>
        </p:nvSpPr>
        <p:spPr>
          <a:xfrm>
            <a:off x="974558" y="908720"/>
            <a:ext cx="7449828" cy="955894"/>
          </a:xfrm>
        </p:spPr>
        <p:txBody>
          <a:bodyPr>
            <a:normAutofit/>
          </a:bodyPr>
          <a:lstStyle/>
          <a:p>
            <a:r>
              <a:rPr lang="tr-TR" altLang="tr-TR" sz="2800" b="1" dirty="0" smtClean="0">
                <a:solidFill>
                  <a:schemeClr val="accent1">
                    <a:lumMod val="75000"/>
                  </a:schemeClr>
                </a:solidFill>
                <a:ea typeface="+mn-ea"/>
                <a:cs typeface="Arial" charset="0"/>
              </a:rPr>
              <a:t>			Mevzuat</a:t>
            </a:r>
          </a:p>
        </p:txBody>
      </p:sp>
      <p:sp>
        <p:nvSpPr>
          <p:cNvPr id="17" name="16 Metin kutusu"/>
          <p:cNvSpPr txBox="1"/>
          <p:nvPr/>
        </p:nvSpPr>
        <p:spPr>
          <a:xfrm>
            <a:off x="818541" y="1988840"/>
            <a:ext cx="5967663" cy="2877711"/>
          </a:xfrm>
          <a:prstGeom prst="rect">
            <a:avLst/>
          </a:prstGeom>
          <a:noFill/>
        </p:spPr>
        <p:txBody>
          <a:bodyPr wrap="square" rtlCol="0">
            <a:spAutoFit/>
          </a:bodyPr>
          <a:lstStyle/>
          <a:p>
            <a:endParaRPr lang="tr-TR" sz="2000" dirty="0" smtClean="0">
              <a:solidFill>
                <a:schemeClr val="bg1"/>
              </a:solidFill>
              <a:latin typeface="+mj-lt"/>
            </a:endParaRPr>
          </a:p>
          <a:p>
            <a:pPr algn="just"/>
            <a:endParaRPr lang="tr-TR" sz="2000" dirty="0" smtClean="0">
              <a:solidFill>
                <a:schemeClr val="tx1">
                  <a:lumMod val="95000"/>
                  <a:lumOff val="5000"/>
                </a:schemeClr>
              </a:solidFill>
              <a:latin typeface="+mj-lt"/>
            </a:endParaRPr>
          </a:p>
          <a:p>
            <a:pPr lvl="2" algn="just"/>
            <a:endParaRPr lang="tr-TR" sz="2000" dirty="0" smtClean="0">
              <a:solidFill>
                <a:schemeClr val="tx1">
                  <a:lumMod val="95000"/>
                  <a:lumOff val="5000"/>
                </a:schemeClr>
              </a:solidFill>
              <a:latin typeface="+mj-lt"/>
            </a:endParaRPr>
          </a:p>
          <a:p>
            <a:pPr algn="just"/>
            <a:endParaRPr lang="tr-TR" sz="2000" dirty="0" smtClean="0">
              <a:solidFill>
                <a:schemeClr val="tx1">
                  <a:lumMod val="95000"/>
                  <a:lumOff val="5000"/>
                </a:schemeClr>
              </a:solidFill>
              <a:latin typeface="+mj-lt"/>
            </a:endParaRPr>
          </a:p>
          <a:p>
            <a:endParaRPr lang="tr-TR" sz="2000" dirty="0" smtClean="0">
              <a:solidFill>
                <a:schemeClr val="bg1"/>
              </a:solidFill>
              <a:latin typeface="+mj-lt"/>
            </a:endParaRPr>
          </a:p>
          <a:p>
            <a:pPr algn="just"/>
            <a:endParaRPr lang="tr-TR" sz="2000" dirty="0" smtClean="0">
              <a:solidFill>
                <a:schemeClr val="tx1">
                  <a:lumMod val="95000"/>
                  <a:lumOff val="5000"/>
                </a:schemeClr>
              </a:solidFill>
              <a:latin typeface="+mj-lt"/>
            </a:endParaRPr>
          </a:p>
          <a:p>
            <a:pPr algn="just"/>
            <a:endParaRPr lang="tr-TR" sz="2000" dirty="0" smtClean="0">
              <a:solidFill>
                <a:schemeClr val="tx1">
                  <a:lumMod val="95000"/>
                  <a:lumOff val="5000"/>
                </a:schemeClr>
              </a:solidFill>
              <a:latin typeface="+mj-lt"/>
            </a:endParaRPr>
          </a:p>
          <a:p>
            <a:pPr algn="just"/>
            <a:endParaRPr lang="tr-TR" sz="2000" dirty="0" smtClean="0">
              <a:solidFill>
                <a:schemeClr val="tx1">
                  <a:lumMod val="95000"/>
                  <a:lumOff val="5000"/>
                </a:schemeClr>
              </a:solidFill>
              <a:latin typeface="+mj-lt"/>
            </a:endParaRPr>
          </a:p>
          <a:p>
            <a:endParaRPr lang="tr-TR" dirty="0">
              <a:solidFill>
                <a:schemeClr val="bg1"/>
              </a:solidFill>
              <a:latin typeface="+mj-lt"/>
            </a:endParaRPr>
          </a:p>
        </p:txBody>
      </p:sp>
      <p:sp>
        <p:nvSpPr>
          <p:cNvPr id="9" name="8 Dikdörtgen"/>
          <p:cNvSpPr/>
          <p:nvPr/>
        </p:nvSpPr>
        <p:spPr>
          <a:xfrm>
            <a:off x="311485" y="1484785"/>
            <a:ext cx="9166018" cy="4585871"/>
          </a:xfrm>
          <a:prstGeom prst="rect">
            <a:avLst/>
          </a:prstGeom>
        </p:spPr>
        <p:txBody>
          <a:bodyPr wrap="square">
            <a:spAutoFit/>
          </a:bodyPr>
          <a:lstStyle/>
          <a:p>
            <a:pPr algn="just">
              <a:defRPr/>
            </a:pPr>
            <a:r>
              <a:rPr lang="tr-TR" altLang="tr-TR" sz="2000" dirty="0" smtClean="0">
                <a:solidFill>
                  <a:srgbClr val="0070C0"/>
                </a:solidFill>
                <a:latin typeface="+mj-lt"/>
                <a:cs typeface="Arial" charset="0"/>
              </a:rPr>
              <a:t>6102 sayılı Türk Ticaret Kanunu</a:t>
            </a:r>
          </a:p>
          <a:p>
            <a:pPr algn="just">
              <a:defRPr/>
            </a:pPr>
            <a:endParaRPr lang="tr-TR" altLang="tr-TR" sz="2000" dirty="0" smtClean="0">
              <a:solidFill>
                <a:srgbClr val="0070C0"/>
              </a:solidFill>
              <a:latin typeface="+mj-lt"/>
              <a:cs typeface="Arial" charset="0"/>
            </a:endParaRPr>
          </a:p>
          <a:p>
            <a:pPr algn="just">
              <a:defRPr/>
            </a:pPr>
            <a:r>
              <a:rPr lang="tr-TR" altLang="tr-TR" sz="2000" b="0" dirty="0" smtClean="0">
                <a:solidFill>
                  <a:schemeClr val="tx1"/>
                </a:solidFill>
                <a:latin typeface="+mj-lt"/>
              </a:rPr>
              <a:t>MADDE18(3) Tacirler arasında, </a:t>
            </a:r>
            <a:r>
              <a:rPr lang="tr-TR" altLang="tr-TR" sz="2000" b="0" dirty="0" smtClean="0">
                <a:solidFill>
                  <a:srgbClr val="FF0000"/>
                </a:solidFill>
                <a:latin typeface="+mj-lt"/>
              </a:rPr>
              <a:t>diğer tarafı temerrüde düşürmeye, sözleşmeyi feshe, sözleşmeden dönmeye ilişkin ihbarlar veya ihtarlar </a:t>
            </a:r>
            <a:r>
              <a:rPr lang="tr-TR" altLang="tr-TR" sz="2000" b="0" dirty="0" smtClean="0">
                <a:solidFill>
                  <a:schemeClr val="tx1"/>
                </a:solidFill>
                <a:latin typeface="+mj-lt"/>
              </a:rPr>
              <a:t>noter aracılığıyla, taahhütlü mektupla, telgrafla veya </a:t>
            </a:r>
            <a:r>
              <a:rPr lang="tr-TR" altLang="tr-TR" sz="2000" b="0" u="sng" dirty="0" smtClean="0">
                <a:solidFill>
                  <a:schemeClr val="tx1"/>
                </a:solidFill>
                <a:latin typeface="+mj-lt"/>
              </a:rPr>
              <a:t>güvenli elektronik imza kullanılarak </a:t>
            </a:r>
            <a:r>
              <a:rPr lang="tr-TR" altLang="tr-TR" sz="2000" b="0" u="sng" dirty="0" smtClean="0">
                <a:solidFill>
                  <a:srgbClr val="FF0000"/>
                </a:solidFill>
                <a:latin typeface="+mj-lt"/>
              </a:rPr>
              <a:t>kayıtlı elektronik posta sistemi ile </a:t>
            </a:r>
            <a:r>
              <a:rPr lang="tr-TR" altLang="tr-TR" sz="2000" b="0" u="sng" dirty="0" smtClean="0">
                <a:solidFill>
                  <a:schemeClr val="tx1"/>
                </a:solidFill>
                <a:latin typeface="+mj-lt"/>
              </a:rPr>
              <a:t>yapılır.</a:t>
            </a:r>
          </a:p>
          <a:p>
            <a:pPr algn="just">
              <a:defRPr/>
            </a:pPr>
            <a:r>
              <a:rPr lang="tr-TR" altLang="tr-TR" sz="2000" b="0" u="sng" dirty="0" smtClean="0">
                <a:latin typeface="+mj-lt"/>
              </a:rPr>
              <a:t> </a:t>
            </a:r>
          </a:p>
          <a:p>
            <a:pPr algn="just">
              <a:defRPr/>
            </a:pPr>
            <a:endParaRPr lang="tr-TR" altLang="tr-TR" sz="2000" b="0" u="sng" dirty="0" smtClean="0">
              <a:solidFill>
                <a:schemeClr val="tx1"/>
              </a:solidFill>
              <a:latin typeface="+mj-lt"/>
            </a:endParaRPr>
          </a:p>
          <a:p>
            <a:pPr algn="just">
              <a:defRPr/>
            </a:pPr>
            <a:r>
              <a:rPr lang="tr-TR" altLang="tr-TR" sz="2000" b="0" dirty="0" smtClean="0">
                <a:solidFill>
                  <a:schemeClr val="tx1"/>
                </a:solidFill>
                <a:latin typeface="+mj-lt"/>
              </a:rPr>
              <a:t>MADDE 1525- (1) Tarafların açıkça anlaşmaları ve 18 inci maddenin üçüncü fıkrası saklı kalmak şartıyla, </a:t>
            </a:r>
            <a:r>
              <a:rPr lang="tr-TR" altLang="tr-TR" sz="2000" b="0" dirty="0" smtClean="0">
                <a:solidFill>
                  <a:srgbClr val="FF0000"/>
                </a:solidFill>
                <a:latin typeface="+mj-lt"/>
              </a:rPr>
              <a:t>ihbarlar, ihtarlar, itirazlar ve benzeri beyanlar; fatura, teyit mektubu, iştirak taahhütnamesi, toplantı çağrıları </a:t>
            </a:r>
            <a:r>
              <a:rPr lang="tr-TR" altLang="tr-TR" sz="2000" b="0" dirty="0" smtClean="0">
                <a:solidFill>
                  <a:schemeClr val="tx1"/>
                </a:solidFill>
                <a:latin typeface="+mj-lt"/>
              </a:rPr>
              <a:t>ve bu hüküm uyarınca yapılan elektronik gönderme ve elektronik saklama sözleşmesi, </a:t>
            </a:r>
            <a:r>
              <a:rPr lang="tr-TR" altLang="tr-TR" sz="2000" b="0" u="sng" dirty="0" smtClean="0">
                <a:solidFill>
                  <a:srgbClr val="FF0000"/>
                </a:solidFill>
                <a:latin typeface="+mj-lt"/>
              </a:rPr>
              <a:t>elektronik ortamda düzenlenebilir, yollanabilir, itiraza uğrayabilir ve kabul edilmişse hüküm ifade eder</a:t>
            </a:r>
            <a:r>
              <a:rPr lang="tr-TR" altLang="tr-TR" sz="2000" u="sng" dirty="0" smtClean="0">
                <a:solidFill>
                  <a:srgbClr val="FF0000"/>
                </a:solidFill>
                <a:latin typeface="+mj-lt"/>
              </a:rPr>
              <a:t>.</a:t>
            </a:r>
          </a:p>
          <a:p>
            <a:pPr algn="just">
              <a:defRPr/>
            </a:pPr>
            <a:endParaRPr lang="tr-TR" altLang="tr-TR" sz="1600" b="1" u="sng" dirty="0" smtClean="0">
              <a:solidFill>
                <a:srgbClr val="FF0000"/>
              </a:solidFill>
              <a:latin typeface="+mj-lt"/>
            </a:endParaRPr>
          </a:p>
          <a:p>
            <a:pPr algn="just">
              <a:defRPr/>
            </a:pPr>
            <a:endParaRPr lang="tr-TR" altLang="tr-TR" sz="1600" b="1" u="sng" dirty="0">
              <a:latin typeface="+mj-lt"/>
            </a:endParaRPr>
          </a:p>
        </p:txBody>
      </p:sp>
      <p:pic>
        <p:nvPicPr>
          <p:cNvPr id="6" name="Picture 2" descr="C:\Users\tk32591\Desktop\Üst.jpg"/>
          <p:cNvPicPr>
            <a:picLocks noChangeAspect="1" noChangeArrowheads="1"/>
          </p:cNvPicPr>
          <p:nvPr/>
        </p:nvPicPr>
        <p:blipFill>
          <a:blip r:embed="rId3" cstate="print"/>
          <a:srcRect/>
          <a:stretch>
            <a:fillRect/>
          </a:stretch>
        </p:blipFill>
        <p:spPr bwMode="auto">
          <a:xfrm>
            <a:off x="0" y="0"/>
            <a:ext cx="9906000" cy="476672"/>
          </a:xfrm>
          <a:prstGeom prst="rect">
            <a:avLst/>
          </a:prstGeom>
          <a:noFill/>
        </p:spPr>
      </p:pic>
      <p:pic>
        <p:nvPicPr>
          <p:cNvPr id="7" name="Picture 2" descr="C:\Users\tk32591\Desktop\Alt.jpg"/>
          <p:cNvPicPr>
            <a:picLocks noChangeAspect="1" noChangeArrowheads="1"/>
          </p:cNvPicPr>
          <p:nvPr/>
        </p:nvPicPr>
        <p:blipFill>
          <a:blip r:embed="rId4" cstate="print"/>
          <a:srcRect/>
          <a:stretch>
            <a:fillRect/>
          </a:stretch>
        </p:blipFill>
        <p:spPr bwMode="auto">
          <a:xfrm>
            <a:off x="0" y="6419850"/>
            <a:ext cx="9906000" cy="438150"/>
          </a:xfrm>
          <a:prstGeom prst="rect">
            <a:avLst/>
          </a:prstGeom>
          <a:noFill/>
        </p:spPr>
      </p:pic>
    </p:spTree>
    <p:extLst>
      <p:ext uri="{BB962C8B-B14F-4D97-AF65-F5344CB8AC3E}">
        <p14:creationId xmlns:p14="http://schemas.microsoft.com/office/powerpoint/2010/main" xmlns="" val="15672739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yagram 1"/>
          <p:cNvGraphicFramePr/>
          <p:nvPr>
            <p:extLst/>
          </p:nvPr>
        </p:nvGraphicFramePr>
        <p:xfrm>
          <a:off x="6123130" y="2045072"/>
          <a:ext cx="4403871" cy="32561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Metin kutusu 2"/>
          <p:cNvSpPr txBox="1">
            <a:spLocks noChangeArrowheads="1"/>
          </p:cNvSpPr>
          <p:nvPr/>
        </p:nvSpPr>
        <p:spPr bwMode="auto">
          <a:xfrm>
            <a:off x="0" y="97469"/>
            <a:ext cx="989842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100" b="1">
                <a:solidFill>
                  <a:schemeClr val="accent2"/>
                </a:solidFill>
                <a:latin typeface="Monotype Corsiva" pitchFamily="66" charset="0"/>
                <a:cs typeface="Arial" pitchFamily="34" charset="0"/>
              </a:defRPr>
            </a:lvl1pPr>
            <a:lvl2pPr marL="742950" indent="-285750" eaLnBrk="0" hangingPunct="0">
              <a:defRPr sz="2100" b="1">
                <a:solidFill>
                  <a:schemeClr val="accent2"/>
                </a:solidFill>
                <a:latin typeface="Monotype Corsiva" pitchFamily="66" charset="0"/>
                <a:cs typeface="Arial" pitchFamily="34" charset="0"/>
              </a:defRPr>
            </a:lvl2pPr>
            <a:lvl3pPr marL="1143000" indent="-228600" eaLnBrk="0" hangingPunct="0">
              <a:defRPr sz="2100" b="1">
                <a:solidFill>
                  <a:schemeClr val="accent2"/>
                </a:solidFill>
                <a:latin typeface="Monotype Corsiva" pitchFamily="66" charset="0"/>
                <a:cs typeface="Arial" pitchFamily="34" charset="0"/>
              </a:defRPr>
            </a:lvl3pPr>
            <a:lvl4pPr marL="1600200" indent="-228600" eaLnBrk="0" hangingPunct="0">
              <a:defRPr sz="2100" b="1">
                <a:solidFill>
                  <a:schemeClr val="accent2"/>
                </a:solidFill>
                <a:latin typeface="Monotype Corsiva" pitchFamily="66" charset="0"/>
                <a:cs typeface="Arial" pitchFamily="34" charset="0"/>
              </a:defRPr>
            </a:lvl4pPr>
            <a:lvl5pPr marL="2057400" indent="-228600" eaLnBrk="0" hangingPunct="0">
              <a:defRPr sz="2100" b="1">
                <a:solidFill>
                  <a:schemeClr val="accent2"/>
                </a:solidFill>
                <a:latin typeface="Monotype Corsiva" pitchFamily="66" charset="0"/>
                <a:cs typeface="Arial" pitchFamily="34" charset="0"/>
              </a:defRPr>
            </a:lvl5pPr>
            <a:lvl6pPr marL="2514600" indent="-228600" eaLnBrk="0" fontAlgn="base" hangingPunct="0">
              <a:spcBef>
                <a:spcPct val="0"/>
              </a:spcBef>
              <a:spcAft>
                <a:spcPct val="0"/>
              </a:spcAft>
              <a:defRPr sz="2100" b="1">
                <a:solidFill>
                  <a:schemeClr val="accent2"/>
                </a:solidFill>
                <a:latin typeface="Monotype Corsiva" pitchFamily="66" charset="0"/>
                <a:cs typeface="Arial" pitchFamily="34" charset="0"/>
              </a:defRPr>
            </a:lvl6pPr>
            <a:lvl7pPr marL="2971800" indent="-228600" eaLnBrk="0" fontAlgn="base" hangingPunct="0">
              <a:spcBef>
                <a:spcPct val="0"/>
              </a:spcBef>
              <a:spcAft>
                <a:spcPct val="0"/>
              </a:spcAft>
              <a:defRPr sz="2100" b="1">
                <a:solidFill>
                  <a:schemeClr val="accent2"/>
                </a:solidFill>
                <a:latin typeface="Monotype Corsiva" pitchFamily="66" charset="0"/>
                <a:cs typeface="Arial" pitchFamily="34" charset="0"/>
              </a:defRPr>
            </a:lvl7pPr>
            <a:lvl8pPr marL="3429000" indent="-228600" eaLnBrk="0" fontAlgn="base" hangingPunct="0">
              <a:spcBef>
                <a:spcPct val="0"/>
              </a:spcBef>
              <a:spcAft>
                <a:spcPct val="0"/>
              </a:spcAft>
              <a:defRPr sz="2100" b="1">
                <a:solidFill>
                  <a:schemeClr val="accent2"/>
                </a:solidFill>
                <a:latin typeface="Monotype Corsiva" pitchFamily="66" charset="0"/>
                <a:cs typeface="Arial" pitchFamily="34" charset="0"/>
              </a:defRPr>
            </a:lvl8pPr>
            <a:lvl9pPr marL="3886200" indent="-228600" eaLnBrk="0" fontAlgn="base" hangingPunct="0">
              <a:spcBef>
                <a:spcPct val="0"/>
              </a:spcBef>
              <a:spcAft>
                <a:spcPct val="0"/>
              </a:spcAft>
              <a:defRPr sz="2100" b="1">
                <a:solidFill>
                  <a:schemeClr val="accent2"/>
                </a:solidFill>
                <a:latin typeface="Monotype Corsiva" pitchFamily="66" charset="0"/>
                <a:cs typeface="Arial" pitchFamily="34" charset="0"/>
              </a:defRPr>
            </a:lvl9pPr>
          </a:lstStyle>
          <a:p>
            <a:pPr defTabSz="457200"/>
            <a:r>
              <a:rPr lang="tr-TR" sz="2200" dirty="0">
                <a:solidFill>
                  <a:schemeClr val="bg1"/>
                </a:solidFill>
                <a:effectLst>
                  <a:outerShdw blurRad="38100" dist="38100" dir="2700000" algn="tl">
                    <a:srgbClr val="000000">
                      <a:alpha val="43137"/>
                    </a:srgbClr>
                  </a:outerShdw>
                </a:effectLst>
                <a:latin typeface="+mj-lt"/>
              </a:rPr>
              <a:t>Kayıtlı Elektronik Posta Hizmetleri Müdürlüğü</a:t>
            </a:r>
          </a:p>
        </p:txBody>
      </p:sp>
      <p:sp>
        <p:nvSpPr>
          <p:cNvPr id="14" name="Başlık 1"/>
          <p:cNvSpPr>
            <a:spLocks noGrp="1"/>
          </p:cNvSpPr>
          <p:nvPr>
            <p:ph type="title"/>
          </p:nvPr>
        </p:nvSpPr>
        <p:spPr>
          <a:xfrm>
            <a:off x="992560" y="836712"/>
            <a:ext cx="7449828" cy="955894"/>
          </a:xfrm>
        </p:spPr>
        <p:txBody>
          <a:bodyPr>
            <a:normAutofit/>
          </a:bodyPr>
          <a:lstStyle/>
          <a:p>
            <a:r>
              <a:rPr lang="tr-TR" altLang="tr-TR" sz="2800" b="1" dirty="0" smtClean="0">
                <a:solidFill>
                  <a:schemeClr val="accent1">
                    <a:lumMod val="75000"/>
                  </a:schemeClr>
                </a:solidFill>
                <a:ea typeface="+mn-ea"/>
                <a:cs typeface="Arial" charset="0"/>
              </a:rPr>
              <a:t>			Mevzuat</a:t>
            </a:r>
          </a:p>
        </p:txBody>
      </p:sp>
      <p:sp>
        <p:nvSpPr>
          <p:cNvPr id="17" name="16 Metin kutusu"/>
          <p:cNvSpPr txBox="1"/>
          <p:nvPr/>
        </p:nvSpPr>
        <p:spPr>
          <a:xfrm>
            <a:off x="818541" y="1988840"/>
            <a:ext cx="5967663" cy="2877711"/>
          </a:xfrm>
          <a:prstGeom prst="rect">
            <a:avLst/>
          </a:prstGeom>
          <a:noFill/>
        </p:spPr>
        <p:txBody>
          <a:bodyPr wrap="square" rtlCol="0">
            <a:spAutoFit/>
          </a:bodyPr>
          <a:lstStyle/>
          <a:p>
            <a:endParaRPr lang="tr-TR" sz="2000" dirty="0" smtClean="0">
              <a:solidFill>
                <a:schemeClr val="bg1"/>
              </a:solidFill>
              <a:latin typeface="+mj-lt"/>
            </a:endParaRPr>
          </a:p>
          <a:p>
            <a:pPr algn="just"/>
            <a:endParaRPr lang="tr-TR" sz="2000" dirty="0" smtClean="0">
              <a:solidFill>
                <a:schemeClr val="tx1">
                  <a:lumMod val="95000"/>
                  <a:lumOff val="5000"/>
                </a:schemeClr>
              </a:solidFill>
              <a:latin typeface="+mj-lt"/>
            </a:endParaRPr>
          </a:p>
          <a:p>
            <a:pPr lvl="2" algn="just"/>
            <a:endParaRPr lang="tr-TR" sz="2000" dirty="0" smtClean="0">
              <a:solidFill>
                <a:schemeClr val="tx1">
                  <a:lumMod val="95000"/>
                  <a:lumOff val="5000"/>
                </a:schemeClr>
              </a:solidFill>
              <a:latin typeface="+mj-lt"/>
            </a:endParaRPr>
          </a:p>
          <a:p>
            <a:pPr algn="just"/>
            <a:endParaRPr lang="tr-TR" sz="2000" dirty="0" smtClean="0">
              <a:solidFill>
                <a:schemeClr val="tx1">
                  <a:lumMod val="95000"/>
                  <a:lumOff val="5000"/>
                </a:schemeClr>
              </a:solidFill>
              <a:latin typeface="+mj-lt"/>
            </a:endParaRPr>
          </a:p>
          <a:p>
            <a:endParaRPr lang="tr-TR" sz="2000" dirty="0" smtClean="0">
              <a:solidFill>
                <a:schemeClr val="bg1"/>
              </a:solidFill>
              <a:latin typeface="+mj-lt"/>
            </a:endParaRPr>
          </a:p>
          <a:p>
            <a:pPr algn="just"/>
            <a:endParaRPr lang="tr-TR" sz="2000" dirty="0" smtClean="0">
              <a:solidFill>
                <a:schemeClr val="tx1">
                  <a:lumMod val="95000"/>
                  <a:lumOff val="5000"/>
                </a:schemeClr>
              </a:solidFill>
              <a:latin typeface="+mj-lt"/>
            </a:endParaRPr>
          </a:p>
          <a:p>
            <a:pPr algn="just"/>
            <a:endParaRPr lang="tr-TR" sz="2000" dirty="0" smtClean="0">
              <a:solidFill>
                <a:schemeClr val="tx1">
                  <a:lumMod val="95000"/>
                  <a:lumOff val="5000"/>
                </a:schemeClr>
              </a:solidFill>
              <a:latin typeface="+mj-lt"/>
            </a:endParaRPr>
          </a:p>
          <a:p>
            <a:pPr algn="just"/>
            <a:endParaRPr lang="tr-TR" sz="2000" dirty="0" smtClean="0">
              <a:solidFill>
                <a:schemeClr val="tx1">
                  <a:lumMod val="95000"/>
                  <a:lumOff val="5000"/>
                </a:schemeClr>
              </a:solidFill>
              <a:latin typeface="+mj-lt"/>
            </a:endParaRPr>
          </a:p>
          <a:p>
            <a:endParaRPr lang="tr-TR" dirty="0">
              <a:solidFill>
                <a:schemeClr val="bg1"/>
              </a:solidFill>
              <a:latin typeface="+mj-lt"/>
            </a:endParaRPr>
          </a:p>
        </p:txBody>
      </p:sp>
      <p:sp>
        <p:nvSpPr>
          <p:cNvPr id="9" name="8 Dikdörtgen"/>
          <p:cNvSpPr/>
          <p:nvPr/>
        </p:nvSpPr>
        <p:spPr>
          <a:xfrm>
            <a:off x="311485" y="1484784"/>
            <a:ext cx="9166018" cy="338554"/>
          </a:xfrm>
          <a:prstGeom prst="rect">
            <a:avLst/>
          </a:prstGeom>
        </p:spPr>
        <p:txBody>
          <a:bodyPr wrap="square">
            <a:spAutoFit/>
          </a:bodyPr>
          <a:lstStyle/>
          <a:p>
            <a:pPr algn="just">
              <a:defRPr/>
            </a:pPr>
            <a:endParaRPr lang="tr-TR" altLang="tr-TR" sz="1600" b="1" u="sng" dirty="0">
              <a:latin typeface="+mj-lt"/>
            </a:endParaRPr>
          </a:p>
        </p:txBody>
      </p:sp>
      <p:sp>
        <p:nvSpPr>
          <p:cNvPr id="7" name="6 Dikdörtgen"/>
          <p:cNvSpPr/>
          <p:nvPr/>
        </p:nvSpPr>
        <p:spPr>
          <a:xfrm>
            <a:off x="0" y="1412776"/>
            <a:ext cx="9906000" cy="5324535"/>
          </a:xfrm>
          <a:prstGeom prst="rect">
            <a:avLst/>
          </a:prstGeom>
        </p:spPr>
        <p:txBody>
          <a:bodyPr wrap="square">
            <a:spAutoFit/>
          </a:bodyPr>
          <a:lstStyle/>
          <a:p>
            <a:pPr>
              <a:defRPr/>
            </a:pPr>
            <a:r>
              <a:rPr lang="tr-TR" sz="2000" b="0" dirty="0" smtClean="0">
                <a:solidFill>
                  <a:schemeClr val="tx1"/>
                </a:solidFill>
                <a:latin typeface="+mj-lt"/>
              </a:rPr>
              <a:t>KEP sistemini düzenleyen yönetmelik ve tebliğler;</a:t>
            </a:r>
          </a:p>
          <a:p>
            <a:pPr lvl="1">
              <a:defRPr/>
            </a:pPr>
            <a:endParaRPr lang="tr-TR" sz="2000" b="0" dirty="0" smtClean="0">
              <a:solidFill>
                <a:schemeClr val="tx1"/>
              </a:solidFill>
              <a:latin typeface="+mj-lt"/>
            </a:endParaRPr>
          </a:p>
          <a:p>
            <a:pPr marL="800100" lvl="1" indent="-342900">
              <a:buFont typeface="Wingdings" pitchFamily="2" charset="2"/>
              <a:buChar char="ü"/>
              <a:defRPr/>
            </a:pPr>
            <a:r>
              <a:rPr lang="tr-TR" sz="2000" b="0" dirty="0" smtClean="0">
                <a:solidFill>
                  <a:schemeClr val="tx1"/>
                </a:solidFill>
                <a:latin typeface="+mj-lt"/>
              </a:rPr>
              <a:t>Kayıtlı Elektronik Posta Sistemine İlişkin Usul ve Esaslar Hakkında Yönetmelik(25.08.2011 tarih ve 28036 sayılı Resmi Gazete) </a:t>
            </a:r>
          </a:p>
          <a:p>
            <a:pPr lvl="1">
              <a:defRPr/>
            </a:pPr>
            <a:endParaRPr lang="tr-TR" sz="2000" b="0" dirty="0" smtClean="0">
              <a:solidFill>
                <a:schemeClr val="tx1"/>
              </a:solidFill>
              <a:latin typeface="+mj-lt"/>
            </a:endParaRPr>
          </a:p>
          <a:p>
            <a:pPr marL="800100" lvl="1" indent="-342900">
              <a:buFont typeface="Wingdings" pitchFamily="2" charset="2"/>
              <a:buChar char="ü"/>
              <a:defRPr/>
            </a:pPr>
            <a:r>
              <a:rPr lang="tr-TR" sz="2000" b="0" dirty="0" smtClean="0">
                <a:solidFill>
                  <a:schemeClr val="tx1"/>
                </a:solidFill>
                <a:latin typeface="+mj-lt"/>
              </a:rPr>
              <a:t>Kayıtlı Elektronik Posta Sistemi ile İlgili Süreçlere ve Teknik Kriterlere İlişkin Tebliğ (25.08.2011 tarih ve 28036 sayılı Resmi Gazete) </a:t>
            </a:r>
          </a:p>
          <a:p>
            <a:pPr lvl="1">
              <a:defRPr/>
            </a:pPr>
            <a:endParaRPr lang="tr-TR" sz="2000" b="0" dirty="0" smtClean="0">
              <a:solidFill>
                <a:schemeClr val="tx1"/>
              </a:solidFill>
              <a:latin typeface="+mj-lt"/>
            </a:endParaRPr>
          </a:p>
          <a:p>
            <a:pPr marL="800100" lvl="1" indent="-342900">
              <a:buFont typeface="Wingdings" pitchFamily="2" charset="2"/>
              <a:buChar char="ü"/>
              <a:defRPr/>
            </a:pPr>
            <a:r>
              <a:rPr lang="tr-TR" sz="2000" b="0" dirty="0" smtClean="0">
                <a:solidFill>
                  <a:schemeClr val="tx1"/>
                </a:solidFill>
                <a:latin typeface="+mj-lt"/>
              </a:rPr>
              <a:t>Kayıtlı Elektronik Posta Rehberi ve Kayıtlı Elektronik Posta Hesabı Adreslerine İlişkin Tebliğ(16.05.2012  tarih ve 28294 sayılı Resmi Gazete) </a:t>
            </a:r>
          </a:p>
          <a:p>
            <a:pPr marL="457200" lvl="1" indent="0">
              <a:defRPr/>
            </a:pPr>
            <a:endParaRPr lang="tr-TR" sz="2000" b="0" dirty="0" smtClean="0">
              <a:solidFill>
                <a:schemeClr val="tx1"/>
              </a:solidFill>
              <a:latin typeface="+mj-lt"/>
            </a:endParaRPr>
          </a:p>
          <a:p>
            <a:pPr marL="800100" lvl="1" indent="-342900">
              <a:buFont typeface="Wingdings" pitchFamily="2" charset="2"/>
              <a:buChar char="ü"/>
              <a:defRPr/>
            </a:pPr>
            <a:r>
              <a:rPr lang="tr-TR" sz="2000" b="0" dirty="0" smtClean="0">
                <a:solidFill>
                  <a:schemeClr val="tx1"/>
                </a:solidFill>
                <a:latin typeface="+mj-lt"/>
              </a:rPr>
              <a:t>Kayıtlı Elektronik Posta Sisteminde Kullanılan İşlem Sertifikasına İlişkin Usul ve Esaslar (06.06.2012 tarih ve 2012 DK- 15259 sayılı Kurul Kararı)</a:t>
            </a:r>
          </a:p>
          <a:p>
            <a:pPr marL="800100" lvl="1" indent="-342900">
              <a:buFont typeface="Wingdings" pitchFamily="2" charset="2"/>
              <a:buChar char="ü"/>
              <a:defRPr/>
            </a:pPr>
            <a:endParaRPr lang="tr-TR" sz="2000" b="0" dirty="0">
              <a:solidFill>
                <a:schemeClr val="tx1"/>
              </a:solidFill>
              <a:latin typeface="+mj-lt"/>
            </a:endParaRPr>
          </a:p>
          <a:p>
            <a:pPr marL="800100" lvl="1" indent="-342900">
              <a:buFont typeface="Wingdings" pitchFamily="2" charset="2"/>
              <a:buChar char="ü"/>
              <a:defRPr/>
            </a:pPr>
            <a:r>
              <a:rPr lang="tr-TR" sz="2000" b="0" dirty="0">
                <a:solidFill>
                  <a:schemeClr val="tx1"/>
                </a:solidFill>
                <a:latin typeface="+mj-lt"/>
              </a:rPr>
              <a:t>Kayıtlı Elektronik Posta Rehberi ve Kayıtlı Elektronik Posta Hesabı Adreslerine İlişkin Tebliğde Değişiklik Yapılmasına İlişkin Tebliğ(06.03.2013)</a:t>
            </a:r>
          </a:p>
          <a:p>
            <a:pPr marL="800100" lvl="1" indent="-342900">
              <a:buFont typeface="Wingdings" pitchFamily="2" charset="2"/>
              <a:buChar char="ü"/>
              <a:defRPr/>
            </a:pPr>
            <a:endParaRPr lang="tr-TR" sz="2000" b="0" dirty="0">
              <a:solidFill>
                <a:schemeClr val="tx1"/>
              </a:solidFill>
              <a:latin typeface="+mj-lt"/>
            </a:endParaRPr>
          </a:p>
        </p:txBody>
      </p:sp>
      <p:pic>
        <p:nvPicPr>
          <p:cNvPr id="8" name="Picture 2" descr="C:\Users\tk32591\Desktop\Üst.jpg"/>
          <p:cNvPicPr>
            <a:picLocks noChangeAspect="1" noChangeArrowheads="1"/>
          </p:cNvPicPr>
          <p:nvPr/>
        </p:nvPicPr>
        <p:blipFill>
          <a:blip r:embed="rId8" cstate="print"/>
          <a:srcRect/>
          <a:stretch>
            <a:fillRect/>
          </a:stretch>
        </p:blipFill>
        <p:spPr bwMode="auto">
          <a:xfrm>
            <a:off x="0" y="0"/>
            <a:ext cx="9906000" cy="476672"/>
          </a:xfrm>
          <a:prstGeom prst="rect">
            <a:avLst/>
          </a:prstGeom>
          <a:noFill/>
        </p:spPr>
      </p:pic>
      <p:pic>
        <p:nvPicPr>
          <p:cNvPr id="10" name="Picture 2" descr="C:\Users\tk32591\Desktop\Alt.jpg"/>
          <p:cNvPicPr>
            <a:picLocks noChangeAspect="1" noChangeArrowheads="1"/>
          </p:cNvPicPr>
          <p:nvPr/>
        </p:nvPicPr>
        <p:blipFill>
          <a:blip r:embed="rId9" cstate="print"/>
          <a:srcRect/>
          <a:stretch>
            <a:fillRect/>
          </a:stretch>
        </p:blipFill>
        <p:spPr bwMode="auto">
          <a:xfrm>
            <a:off x="0" y="6419850"/>
            <a:ext cx="9906000" cy="438150"/>
          </a:xfrm>
          <a:prstGeom prst="rect">
            <a:avLst/>
          </a:prstGeom>
          <a:noFill/>
        </p:spPr>
      </p:pic>
    </p:spTree>
    <p:extLst>
      <p:ext uri="{BB962C8B-B14F-4D97-AF65-F5344CB8AC3E}">
        <p14:creationId xmlns:p14="http://schemas.microsoft.com/office/powerpoint/2010/main" xmlns="" val="5199499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2"/>
          <p:cNvSpPr txBox="1">
            <a:spLocks noChangeArrowheads="1"/>
          </p:cNvSpPr>
          <p:nvPr/>
        </p:nvSpPr>
        <p:spPr bwMode="auto">
          <a:xfrm>
            <a:off x="0" y="97469"/>
            <a:ext cx="989842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100" b="1">
                <a:solidFill>
                  <a:schemeClr val="accent2"/>
                </a:solidFill>
                <a:latin typeface="Monotype Corsiva" pitchFamily="66" charset="0"/>
                <a:cs typeface="Arial" pitchFamily="34" charset="0"/>
              </a:defRPr>
            </a:lvl1pPr>
            <a:lvl2pPr marL="742950" indent="-285750" eaLnBrk="0" hangingPunct="0">
              <a:defRPr sz="2100" b="1">
                <a:solidFill>
                  <a:schemeClr val="accent2"/>
                </a:solidFill>
                <a:latin typeface="Monotype Corsiva" pitchFamily="66" charset="0"/>
                <a:cs typeface="Arial" pitchFamily="34" charset="0"/>
              </a:defRPr>
            </a:lvl2pPr>
            <a:lvl3pPr marL="1143000" indent="-228600" eaLnBrk="0" hangingPunct="0">
              <a:defRPr sz="2100" b="1">
                <a:solidFill>
                  <a:schemeClr val="accent2"/>
                </a:solidFill>
                <a:latin typeface="Monotype Corsiva" pitchFamily="66" charset="0"/>
                <a:cs typeface="Arial" pitchFamily="34" charset="0"/>
              </a:defRPr>
            </a:lvl3pPr>
            <a:lvl4pPr marL="1600200" indent="-228600" eaLnBrk="0" hangingPunct="0">
              <a:defRPr sz="2100" b="1">
                <a:solidFill>
                  <a:schemeClr val="accent2"/>
                </a:solidFill>
                <a:latin typeface="Monotype Corsiva" pitchFamily="66" charset="0"/>
                <a:cs typeface="Arial" pitchFamily="34" charset="0"/>
              </a:defRPr>
            </a:lvl4pPr>
            <a:lvl5pPr marL="2057400" indent="-228600" eaLnBrk="0" hangingPunct="0">
              <a:defRPr sz="2100" b="1">
                <a:solidFill>
                  <a:schemeClr val="accent2"/>
                </a:solidFill>
                <a:latin typeface="Monotype Corsiva" pitchFamily="66" charset="0"/>
                <a:cs typeface="Arial" pitchFamily="34" charset="0"/>
              </a:defRPr>
            </a:lvl5pPr>
            <a:lvl6pPr marL="2514600" indent="-228600" eaLnBrk="0" fontAlgn="base" hangingPunct="0">
              <a:spcBef>
                <a:spcPct val="0"/>
              </a:spcBef>
              <a:spcAft>
                <a:spcPct val="0"/>
              </a:spcAft>
              <a:defRPr sz="2100" b="1">
                <a:solidFill>
                  <a:schemeClr val="accent2"/>
                </a:solidFill>
                <a:latin typeface="Monotype Corsiva" pitchFamily="66" charset="0"/>
                <a:cs typeface="Arial" pitchFamily="34" charset="0"/>
              </a:defRPr>
            </a:lvl6pPr>
            <a:lvl7pPr marL="2971800" indent="-228600" eaLnBrk="0" fontAlgn="base" hangingPunct="0">
              <a:spcBef>
                <a:spcPct val="0"/>
              </a:spcBef>
              <a:spcAft>
                <a:spcPct val="0"/>
              </a:spcAft>
              <a:defRPr sz="2100" b="1">
                <a:solidFill>
                  <a:schemeClr val="accent2"/>
                </a:solidFill>
                <a:latin typeface="Monotype Corsiva" pitchFamily="66" charset="0"/>
                <a:cs typeface="Arial" pitchFamily="34" charset="0"/>
              </a:defRPr>
            </a:lvl7pPr>
            <a:lvl8pPr marL="3429000" indent="-228600" eaLnBrk="0" fontAlgn="base" hangingPunct="0">
              <a:spcBef>
                <a:spcPct val="0"/>
              </a:spcBef>
              <a:spcAft>
                <a:spcPct val="0"/>
              </a:spcAft>
              <a:defRPr sz="2100" b="1">
                <a:solidFill>
                  <a:schemeClr val="accent2"/>
                </a:solidFill>
                <a:latin typeface="Monotype Corsiva" pitchFamily="66" charset="0"/>
                <a:cs typeface="Arial" pitchFamily="34" charset="0"/>
              </a:defRPr>
            </a:lvl8pPr>
            <a:lvl9pPr marL="3886200" indent="-228600" eaLnBrk="0" fontAlgn="base" hangingPunct="0">
              <a:spcBef>
                <a:spcPct val="0"/>
              </a:spcBef>
              <a:spcAft>
                <a:spcPct val="0"/>
              </a:spcAft>
              <a:defRPr sz="2100" b="1">
                <a:solidFill>
                  <a:schemeClr val="accent2"/>
                </a:solidFill>
                <a:latin typeface="Monotype Corsiva" pitchFamily="66" charset="0"/>
                <a:cs typeface="Arial" pitchFamily="34" charset="0"/>
              </a:defRPr>
            </a:lvl9pPr>
          </a:lstStyle>
          <a:p>
            <a:pPr defTabSz="457200"/>
            <a:r>
              <a:rPr lang="tr-TR" sz="2200" dirty="0">
                <a:solidFill>
                  <a:schemeClr val="bg1"/>
                </a:solidFill>
                <a:effectLst>
                  <a:outerShdw blurRad="38100" dist="38100" dir="2700000" algn="tl">
                    <a:srgbClr val="000000">
                      <a:alpha val="43137"/>
                    </a:srgbClr>
                  </a:outerShdw>
                </a:effectLst>
                <a:latin typeface="+mj-lt"/>
              </a:rPr>
              <a:t>Kayıtlı Elektronik Posta Hizmetleri Müdürlüğü</a:t>
            </a:r>
          </a:p>
        </p:txBody>
      </p:sp>
      <p:sp>
        <p:nvSpPr>
          <p:cNvPr id="11" name="Başlık 1"/>
          <p:cNvSpPr>
            <a:spLocks noGrp="1"/>
          </p:cNvSpPr>
          <p:nvPr>
            <p:ph type="title"/>
          </p:nvPr>
        </p:nvSpPr>
        <p:spPr>
          <a:xfrm>
            <a:off x="1169580" y="728700"/>
            <a:ext cx="7098789" cy="955894"/>
          </a:xfrm>
        </p:spPr>
        <p:txBody>
          <a:bodyPr>
            <a:noAutofit/>
          </a:bodyPr>
          <a:lstStyle/>
          <a:p>
            <a:r>
              <a:rPr lang="tr-TR" sz="2200" b="1" dirty="0" smtClean="0">
                <a:solidFill>
                  <a:schemeClr val="bg1"/>
                </a:solidFill>
                <a:cs typeface="Arial" charset="0"/>
              </a:rPr>
              <a:t>         </a:t>
            </a:r>
            <a:r>
              <a:rPr lang="tr-TR" altLang="tr-TR" sz="2200" b="1" dirty="0" smtClean="0">
                <a:solidFill>
                  <a:schemeClr val="accent1">
                    <a:lumMod val="75000"/>
                  </a:schemeClr>
                </a:solidFill>
                <a:ea typeface="+mn-ea"/>
                <a:cs typeface="Arial" charset="0"/>
              </a:rPr>
              <a:t> </a:t>
            </a:r>
            <a:r>
              <a:rPr lang="tr-TR" sz="2200" dirty="0" smtClean="0">
                <a:solidFill>
                  <a:srgbClr val="002060"/>
                </a:solidFill>
                <a:cs typeface="Arial" charset="0"/>
              </a:rPr>
              <a:t> 		</a:t>
            </a:r>
            <a:r>
              <a:rPr lang="tr-TR" altLang="tr-TR" sz="2200" b="1" dirty="0" smtClean="0">
                <a:solidFill>
                  <a:schemeClr val="accent1">
                    <a:lumMod val="75000"/>
                  </a:schemeClr>
                </a:solidFill>
                <a:ea typeface="+mn-ea"/>
                <a:cs typeface="Arial" charset="0"/>
              </a:rPr>
              <a:t>KEP Kimler İçin Zorunludur?</a:t>
            </a:r>
            <a:r>
              <a:rPr lang="tr-TR" sz="2200" dirty="0" smtClean="0"/>
              <a:t/>
            </a:r>
            <a:br>
              <a:rPr lang="tr-TR" sz="2200" dirty="0" smtClean="0"/>
            </a:br>
            <a:r>
              <a:rPr lang="tr-TR" altLang="tr-TR" sz="2200" b="1" dirty="0">
                <a:solidFill>
                  <a:schemeClr val="accent1">
                    <a:lumMod val="75000"/>
                  </a:schemeClr>
                </a:solidFill>
                <a:ea typeface="+mn-ea"/>
                <a:cs typeface="Arial" charset="0"/>
              </a:rPr>
              <a:t/>
            </a:r>
            <a:br>
              <a:rPr lang="tr-TR" altLang="tr-TR" sz="2200" b="1" dirty="0">
                <a:solidFill>
                  <a:schemeClr val="accent1">
                    <a:lumMod val="75000"/>
                  </a:schemeClr>
                </a:solidFill>
                <a:ea typeface="+mn-ea"/>
                <a:cs typeface="Arial" charset="0"/>
              </a:rPr>
            </a:br>
            <a:endParaRPr lang="tr-TR" altLang="tr-TR" sz="2200" b="1" dirty="0">
              <a:solidFill>
                <a:schemeClr val="accent1">
                  <a:lumMod val="75000"/>
                </a:schemeClr>
              </a:solidFill>
              <a:ea typeface="+mn-ea"/>
              <a:cs typeface="Arial" charset="0"/>
            </a:endParaRPr>
          </a:p>
        </p:txBody>
      </p:sp>
      <p:pic>
        <p:nvPicPr>
          <p:cNvPr id="24" name="KAĞIT" descr="C:\Documents and Settings\User\Desktop\Yeni Klasör (2)\TAMAM\Post it Notes -02.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a:xfrm>
            <a:off x="-546610" y="3176973"/>
            <a:ext cx="6318701" cy="2572541"/>
          </a:xfrm>
          <a:prstGeom prst="rect">
            <a:avLst/>
          </a:prstGeom>
        </p:spPr>
      </p:pic>
      <p:pic>
        <p:nvPicPr>
          <p:cNvPr id="25" name="RAPTİYE 1" descr="C:\Documents and Settings\User\Desktop\Yeni Klasör (2)\TAMAM\Push Pins 0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l="84955" t="26701" r="4291" b="67746"/>
          <a:stretch>
            <a:fillRect/>
          </a:stretch>
        </p:blipFill>
        <p:spPr bwMode="auto">
          <a:xfrm>
            <a:off x="681809" y="3592764"/>
            <a:ext cx="494499" cy="4564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6" name="24 Metin kutusu"/>
          <p:cNvSpPr txBox="1"/>
          <p:nvPr/>
        </p:nvSpPr>
        <p:spPr>
          <a:xfrm>
            <a:off x="5577620" y="1537045"/>
            <a:ext cx="3782870" cy="723275"/>
          </a:xfrm>
          <a:prstGeom prst="rect">
            <a:avLst/>
          </a:prstGeom>
          <a:noFill/>
        </p:spPr>
        <p:txBody>
          <a:bodyPr wrap="square" rtlCol="0">
            <a:spAutoFit/>
          </a:bodyPr>
          <a:lstStyle/>
          <a:p>
            <a:pPr algn="ctr"/>
            <a:endParaRPr lang="tr-TR" altLang="tr-TR" sz="2000" dirty="0" smtClean="0">
              <a:latin typeface="+mj-lt"/>
              <a:cs typeface="Arial" charset="0"/>
            </a:endParaRPr>
          </a:p>
          <a:p>
            <a:pPr algn="ctr"/>
            <a:endParaRPr lang="tr-TR" b="1" dirty="0">
              <a:latin typeface="+mj-lt"/>
            </a:endParaRPr>
          </a:p>
        </p:txBody>
      </p:sp>
      <p:sp>
        <p:nvSpPr>
          <p:cNvPr id="20" name="Yuvarlatılmış Dikdörtgen 4"/>
          <p:cNvSpPr/>
          <p:nvPr/>
        </p:nvSpPr>
        <p:spPr>
          <a:xfrm>
            <a:off x="467502" y="1300456"/>
            <a:ext cx="8970997" cy="1696496"/>
          </a:xfrm>
          <a:prstGeom prst="rect">
            <a:avLst/>
          </a:prstGeom>
          <a:noFill/>
          <a:ln>
            <a:noFill/>
          </a:ln>
          <a:effectLst/>
        </p:spPr>
        <p:txBody>
          <a:bodyPr spcFirstLastPara="0" vert="horz" wrap="square" lIns="137160" tIns="137160" rIns="137160" bIns="137160" numCol="1" spcCol="1270" anchor="ctr" anchorCtr="0">
            <a:no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endParaRPr lang="tr-TR" sz="2000" b="0" dirty="0" smtClean="0">
              <a:latin typeface="+mj-lt"/>
            </a:endParaRPr>
          </a:p>
          <a:p>
            <a:pPr algn="just"/>
            <a:r>
              <a:rPr lang="tr-TR" sz="2000" b="0" dirty="0" smtClean="0">
                <a:latin typeface="+mj-lt"/>
              </a:rPr>
              <a:t>7201 sayılı Tebligat Kanununun 7. maddesi </a:t>
            </a:r>
            <a:r>
              <a:rPr lang="tr-TR" altLang="tr-TR" sz="2000" b="0" dirty="0" smtClean="0">
                <a:latin typeface="+mj-lt"/>
              </a:rPr>
              <a:t>11.01.2011 tarihinde </a:t>
            </a:r>
            <a:r>
              <a:rPr lang="tr-TR" sz="2000" b="0" dirty="0" smtClean="0">
                <a:latin typeface="+mj-lt"/>
              </a:rPr>
              <a:t>aşağıdaki şekilde düzenlenmiştir.</a:t>
            </a:r>
          </a:p>
          <a:p>
            <a:pPr algn="just"/>
            <a:endParaRPr lang="tr-TR" sz="2000" b="0" dirty="0" smtClean="0">
              <a:latin typeface="+mj-lt"/>
            </a:endParaRPr>
          </a:p>
          <a:p>
            <a:pPr algn="just"/>
            <a:r>
              <a:rPr lang="tr-TR" sz="2000" b="0" dirty="0" smtClean="0">
                <a:latin typeface="+mj-lt"/>
              </a:rPr>
              <a:t>MADDE 7/a –(2) </a:t>
            </a:r>
            <a:r>
              <a:rPr lang="tr-TR" sz="2000" b="0" dirty="0" smtClean="0">
                <a:solidFill>
                  <a:srgbClr val="FF0000"/>
                </a:solidFill>
                <a:latin typeface="+mj-lt"/>
              </a:rPr>
              <a:t>Anonim, Limited ve sermayesi paylara bölünmüş Komandit Şirketlere </a:t>
            </a:r>
            <a:r>
              <a:rPr lang="tr-TR" sz="2000" b="0" dirty="0" smtClean="0">
                <a:latin typeface="+mj-lt"/>
              </a:rPr>
              <a:t>elektronik yolla tebligat yapılması zorunludur.</a:t>
            </a:r>
          </a:p>
        </p:txBody>
      </p:sp>
      <p:sp>
        <p:nvSpPr>
          <p:cNvPr id="30" name="24 Metin kutusu"/>
          <p:cNvSpPr txBox="1"/>
          <p:nvPr/>
        </p:nvSpPr>
        <p:spPr>
          <a:xfrm>
            <a:off x="525790" y="3897052"/>
            <a:ext cx="4115175" cy="1338828"/>
          </a:xfrm>
          <a:prstGeom prst="rect">
            <a:avLst/>
          </a:prstGeom>
          <a:noFill/>
        </p:spPr>
        <p:txBody>
          <a:bodyPr wrap="square" rtlCol="0">
            <a:spAutoFit/>
          </a:bodyPr>
          <a:lstStyle/>
          <a:p>
            <a:r>
              <a:rPr lang="tr-TR" sz="2000" b="0" dirty="0" smtClean="0">
                <a:solidFill>
                  <a:schemeClr val="tx1"/>
                </a:solidFill>
                <a:latin typeface="+mj-lt"/>
              </a:rPr>
              <a:t>Bu Kanun ile sermaye şirketlerinin KEP hesabı almaları zorunlu hale gelmiştir. </a:t>
            </a:r>
          </a:p>
          <a:p>
            <a:pPr>
              <a:defRPr/>
            </a:pPr>
            <a:endParaRPr lang="tr-TR" b="1" dirty="0">
              <a:latin typeface="+mj-lt"/>
            </a:endParaRPr>
          </a:p>
        </p:txBody>
      </p:sp>
      <p:pic>
        <p:nvPicPr>
          <p:cNvPr id="18" name="KAĞIT" descr="C:\Documents and Settings\User\Desktop\Yeni Klasör (2)\TAMAM\Post it Notes -02.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a:xfrm>
            <a:off x="4484948" y="2888940"/>
            <a:ext cx="6045672" cy="3096344"/>
          </a:xfrm>
          <a:prstGeom prst="rect">
            <a:avLst/>
          </a:prstGeom>
        </p:spPr>
      </p:pic>
      <p:pic>
        <p:nvPicPr>
          <p:cNvPr id="21" name="RAPTİYE 1" descr="C:\Documents and Settings\User\Desktop\Yeni Klasör (2)\TAMAM\Push Pins 0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l="84955" t="26701" r="4291" b="67746"/>
          <a:stretch>
            <a:fillRect/>
          </a:stretch>
        </p:blipFill>
        <p:spPr bwMode="auto">
          <a:xfrm>
            <a:off x="5589627" y="3296576"/>
            <a:ext cx="494499" cy="4564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2" name="24 Metin kutusu"/>
          <p:cNvSpPr txBox="1"/>
          <p:nvPr/>
        </p:nvSpPr>
        <p:spPr>
          <a:xfrm>
            <a:off x="5460057" y="3717032"/>
            <a:ext cx="4289926" cy="1631216"/>
          </a:xfrm>
          <a:prstGeom prst="rect">
            <a:avLst/>
          </a:prstGeom>
          <a:noFill/>
        </p:spPr>
        <p:txBody>
          <a:bodyPr wrap="square" rtlCol="0">
            <a:spAutoFit/>
          </a:bodyPr>
          <a:lstStyle/>
          <a:p>
            <a:pPr algn="just"/>
            <a:r>
              <a:rPr lang="tr-TR" sz="2000" b="0" dirty="0" smtClean="0">
                <a:solidFill>
                  <a:schemeClr val="tx1"/>
                </a:solidFill>
                <a:latin typeface="+mj-lt"/>
              </a:rPr>
              <a:t>Bununla birlikte Tebligat Çıkaran Kamu Kurumlarının da e-tebligat gönderebilmeleri için KEP hesabı almaları zorunlu hale gelmiştir</a:t>
            </a:r>
            <a:r>
              <a:rPr lang="tr-TR" sz="2000" dirty="0" smtClean="0">
                <a:solidFill>
                  <a:schemeClr val="tx1"/>
                </a:solidFill>
                <a:latin typeface="+mj-lt"/>
              </a:rPr>
              <a:t>. </a:t>
            </a:r>
          </a:p>
          <a:p>
            <a:pPr>
              <a:defRPr/>
            </a:pPr>
            <a:endParaRPr lang="tr-TR" sz="2000" b="1" dirty="0">
              <a:latin typeface="+mj-lt"/>
            </a:endParaRPr>
          </a:p>
        </p:txBody>
      </p:sp>
      <p:pic>
        <p:nvPicPr>
          <p:cNvPr id="12" name="Picture 2" descr="C:\Users\tk32591\Desktop\Üst.jpg"/>
          <p:cNvPicPr>
            <a:picLocks noChangeAspect="1" noChangeArrowheads="1"/>
          </p:cNvPicPr>
          <p:nvPr/>
        </p:nvPicPr>
        <p:blipFill>
          <a:blip r:embed="rId5" cstate="print"/>
          <a:srcRect/>
          <a:stretch>
            <a:fillRect/>
          </a:stretch>
        </p:blipFill>
        <p:spPr bwMode="auto">
          <a:xfrm>
            <a:off x="0" y="0"/>
            <a:ext cx="9906000" cy="476672"/>
          </a:xfrm>
          <a:prstGeom prst="rect">
            <a:avLst/>
          </a:prstGeom>
          <a:noFill/>
        </p:spPr>
      </p:pic>
      <p:pic>
        <p:nvPicPr>
          <p:cNvPr id="13" name="Picture 2" descr="C:\Users\tk32591\Desktop\Alt.jpg"/>
          <p:cNvPicPr>
            <a:picLocks noChangeAspect="1" noChangeArrowheads="1"/>
          </p:cNvPicPr>
          <p:nvPr/>
        </p:nvPicPr>
        <p:blipFill>
          <a:blip r:embed="rId6" cstate="print"/>
          <a:srcRect/>
          <a:stretch>
            <a:fillRect/>
          </a:stretch>
        </p:blipFill>
        <p:spPr bwMode="auto">
          <a:xfrm>
            <a:off x="0" y="6419850"/>
            <a:ext cx="9906000" cy="438150"/>
          </a:xfrm>
          <a:prstGeom prst="rect">
            <a:avLst/>
          </a:prstGeom>
          <a:noFill/>
        </p:spPr>
      </p:pic>
    </p:spTree>
    <p:extLst>
      <p:ext uri="{BB962C8B-B14F-4D97-AF65-F5344CB8AC3E}">
        <p14:creationId xmlns:p14="http://schemas.microsoft.com/office/powerpoint/2010/main" xmlns="" val="8882376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2"/>
          <p:cNvSpPr txBox="1">
            <a:spLocks noChangeArrowheads="1"/>
          </p:cNvSpPr>
          <p:nvPr/>
        </p:nvSpPr>
        <p:spPr bwMode="auto">
          <a:xfrm>
            <a:off x="0" y="97469"/>
            <a:ext cx="989842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100" b="1">
                <a:solidFill>
                  <a:schemeClr val="accent2"/>
                </a:solidFill>
                <a:latin typeface="Monotype Corsiva" pitchFamily="66" charset="0"/>
                <a:cs typeface="Arial" pitchFamily="34" charset="0"/>
              </a:defRPr>
            </a:lvl1pPr>
            <a:lvl2pPr marL="742950" indent="-285750" eaLnBrk="0" hangingPunct="0">
              <a:defRPr sz="2100" b="1">
                <a:solidFill>
                  <a:schemeClr val="accent2"/>
                </a:solidFill>
                <a:latin typeface="Monotype Corsiva" pitchFamily="66" charset="0"/>
                <a:cs typeface="Arial" pitchFamily="34" charset="0"/>
              </a:defRPr>
            </a:lvl2pPr>
            <a:lvl3pPr marL="1143000" indent="-228600" eaLnBrk="0" hangingPunct="0">
              <a:defRPr sz="2100" b="1">
                <a:solidFill>
                  <a:schemeClr val="accent2"/>
                </a:solidFill>
                <a:latin typeface="Monotype Corsiva" pitchFamily="66" charset="0"/>
                <a:cs typeface="Arial" pitchFamily="34" charset="0"/>
              </a:defRPr>
            </a:lvl3pPr>
            <a:lvl4pPr marL="1600200" indent="-228600" eaLnBrk="0" hangingPunct="0">
              <a:defRPr sz="2100" b="1">
                <a:solidFill>
                  <a:schemeClr val="accent2"/>
                </a:solidFill>
                <a:latin typeface="Monotype Corsiva" pitchFamily="66" charset="0"/>
                <a:cs typeface="Arial" pitchFamily="34" charset="0"/>
              </a:defRPr>
            </a:lvl4pPr>
            <a:lvl5pPr marL="2057400" indent="-228600" eaLnBrk="0" hangingPunct="0">
              <a:defRPr sz="2100" b="1">
                <a:solidFill>
                  <a:schemeClr val="accent2"/>
                </a:solidFill>
                <a:latin typeface="Monotype Corsiva" pitchFamily="66" charset="0"/>
                <a:cs typeface="Arial" pitchFamily="34" charset="0"/>
              </a:defRPr>
            </a:lvl5pPr>
            <a:lvl6pPr marL="2514600" indent="-228600" eaLnBrk="0" fontAlgn="base" hangingPunct="0">
              <a:spcBef>
                <a:spcPct val="0"/>
              </a:spcBef>
              <a:spcAft>
                <a:spcPct val="0"/>
              </a:spcAft>
              <a:defRPr sz="2100" b="1">
                <a:solidFill>
                  <a:schemeClr val="accent2"/>
                </a:solidFill>
                <a:latin typeface="Monotype Corsiva" pitchFamily="66" charset="0"/>
                <a:cs typeface="Arial" pitchFamily="34" charset="0"/>
              </a:defRPr>
            </a:lvl6pPr>
            <a:lvl7pPr marL="2971800" indent="-228600" eaLnBrk="0" fontAlgn="base" hangingPunct="0">
              <a:spcBef>
                <a:spcPct val="0"/>
              </a:spcBef>
              <a:spcAft>
                <a:spcPct val="0"/>
              </a:spcAft>
              <a:defRPr sz="2100" b="1">
                <a:solidFill>
                  <a:schemeClr val="accent2"/>
                </a:solidFill>
                <a:latin typeface="Monotype Corsiva" pitchFamily="66" charset="0"/>
                <a:cs typeface="Arial" pitchFamily="34" charset="0"/>
              </a:defRPr>
            </a:lvl7pPr>
            <a:lvl8pPr marL="3429000" indent="-228600" eaLnBrk="0" fontAlgn="base" hangingPunct="0">
              <a:spcBef>
                <a:spcPct val="0"/>
              </a:spcBef>
              <a:spcAft>
                <a:spcPct val="0"/>
              </a:spcAft>
              <a:defRPr sz="2100" b="1">
                <a:solidFill>
                  <a:schemeClr val="accent2"/>
                </a:solidFill>
                <a:latin typeface="Monotype Corsiva" pitchFamily="66" charset="0"/>
                <a:cs typeface="Arial" pitchFamily="34" charset="0"/>
              </a:defRPr>
            </a:lvl8pPr>
            <a:lvl9pPr marL="3886200" indent="-228600" eaLnBrk="0" fontAlgn="base" hangingPunct="0">
              <a:spcBef>
                <a:spcPct val="0"/>
              </a:spcBef>
              <a:spcAft>
                <a:spcPct val="0"/>
              </a:spcAft>
              <a:defRPr sz="2100" b="1">
                <a:solidFill>
                  <a:schemeClr val="accent2"/>
                </a:solidFill>
                <a:latin typeface="Monotype Corsiva" pitchFamily="66" charset="0"/>
                <a:cs typeface="Arial" pitchFamily="34" charset="0"/>
              </a:defRPr>
            </a:lvl9pPr>
          </a:lstStyle>
          <a:p>
            <a:pPr defTabSz="457200"/>
            <a:r>
              <a:rPr lang="tr-TR" sz="2200" dirty="0">
                <a:solidFill>
                  <a:schemeClr val="bg1"/>
                </a:solidFill>
                <a:effectLst>
                  <a:outerShdw blurRad="38100" dist="38100" dir="2700000" algn="tl">
                    <a:srgbClr val="000000">
                      <a:alpha val="43137"/>
                    </a:srgbClr>
                  </a:outerShdw>
                </a:effectLst>
                <a:latin typeface="+mj-lt"/>
              </a:rPr>
              <a:t>Kayıtlı Elektronik Posta Hizmetleri Müdürlüğü</a:t>
            </a:r>
          </a:p>
        </p:txBody>
      </p:sp>
      <p:grpSp>
        <p:nvGrpSpPr>
          <p:cNvPr id="2" name="Grup 1"/>
          <p:cNvGrpSpPr>
            <a:grpSpLocks/>
          </p:cNvGrpSpPr>
          <p:nvPr/>
        </p:nvGrpSpPr>
        <p:grpSpPr bwMode="auto">
          <a:xfrm>
            <a:off x="1130575" y="3573017"/>
            <a:ext cx="7332815" cy="1440160"/>
            <a:chOff x="100013" y="3563937"/>
            <a:chExt cx="7307262" cy="1979612"/>
          </a:xfrm>
        </p:grpSpPr>
        <p:pic>
          <p:nvPicPr>
            <p:cNvPr id="12" name="Picture 2" descr="Resim1"/>
            <p:cNvPicPr>
              <a:picLocks noChangeAspect="1" noChangeArrowheads="1"/>
            </p:cNvPicPr>
            <p:nvPr/>
          </p:nvPicPr>
          <p:blipFill>
            <a:blip r:embed="rId3" cstate="print"/>
            <a:srcRect/>
            <a:stretch>
              <a:fillRect/>
            </a:stretch>
          </p:blipFill>
          <p:spPr bwMode="auto">
            <a:xfrm>
              <a:off x="100013" y="3563937"/>
              <a:ext cx="7307262" cy="1979612"/>
            </a:xfrm>
            <a:prstGeom prst="rect">
              <a:avLst/>
            </a:prstGeom>
            <a:noFill/>
            <a:ln w="9525">
              <a:noFill/>
              <a:miter lim="800000"/>
              <a:headEnd/>
              <a:tailEnd/>
            </a:ln>
          </p:spPr>
        </p:pic>
        <p:sp>
          <p:nvSpPr>
            <p:cNvPr id="16" name="Text Box 5"/>
            <p:cNvSpPr txBox="1">
              <a:spLocks noChangeArrowheads="1"/>
            </p:cNvSpPr>
            <p:nvPr/>
          </p:nvSpPr>
          <p:spPr bwMode="auto">
            <a:xfrm>
              <a:off x="1332318" y="3959858"/>
              <a:ext cx="5904656" cy="1040734"/>
            </a:xfrm>
            <a:prstGeom prst="rect">
              <a:avLst/>
            </a:prstGeom>
            <a:noFill/>
            <a:ln w="9525">
              <a:noFill/>
              <a:miter lim="800000"/>
              <a:headEnd/>
              <a:tailEnd/>
            </a:ln>
          </p:spPr>
          <p:txBody>
            <a:bodyPr wrap="square">
              <a:spAutoFit/>
            </a:bodyPr>
            <a:lstStyle/>
            <a:p>
              <a:pPr eaLnBrk="1" hangingPunct="1">
                <a:lnSpc>
                  <a:spcPct val="135000"/>
                </a:lnSpc>
                <a:buClr>
                  <a:srgbClr val="FF3300"/>
                </a:buClr>
              </a:pPr>
              <a:r>
                <a:rPr lang="tr-TR" sz="3200" b="1" dirty="0">
                  <a:solidFill>
                    <a:srgbClr val="002060"/>
                  </a:solidFill>
                  <a:latin typeface="Trebuchet MS" pitchFamily="34" charset="0"/>
                </a:rPr>
                <a:t>	</a:t>
              </a:r>
              <a:r>
                <a:rPr lang="tr-TR" sz="2800" b="1" dirty="0">
                  <a:solidFill>
                    <a:srgbClr val="002060"/>
                  </a:solidFill>
                  <a:latin typeface="Comic Sans MS" pitchFamily="66" charset="0"/>
                </a:rPr>
                <a:t>ELEKTRONİK TEBLİGAT</a:t>
              </a:r>
            </a:p>
          </p:txBody>
        </p:sp>
        <p:pic>
          <p:nvPicPr>
            <p:cNvPr id="17" name="Picture 2" descr="C:\Users\malbakir\Desktop\resimler\icon_pttbank.png"/>
            <p:cNvPicPr>
              <a:picLocks noChangeAspect="1" noChangeArrowheads="1"/>
            </p:cNvPicPr>
            <p:nvPr/>
          </p:nvPicPr>
          <p:blipFill>
            <a:blip r:embed="rId4" cstate="print"/>
            <a:srcRect/>
            <a:stretch>
              <a:fillRect/>
            </a:stretch>
          </p:blipFill>
          <p:spPr bwMode="auto">
            <a:xfrm>
              <a:off x="395536" y="3774426"/>
              <a:ext cx="1659193" cy="1558636"/>
            </a:xfrm>
            <a:prstGeom prst="rect">
              <a:avLst/>
            </a:prstGeom>
            <a:noFill/>
            <a:ln w="9525">
              <a:noFill/>
              <a:miter lim="800000"/>
              <a:headEnd/>
              <a:tailEnd/>
            </a:ln>
          </p:spPr>
        </p:pic>
      </p:grpSp>
      <p:pic>
        <p:nvPicPr>
          <p:cNvPr id="18" name="Picture 2" descr="PTT_etebligat"/>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470836" y="1340769"/>
            <a:ext cx="2959087" cy="11174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 name="Resim 1"/>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487308" y="1235278"/>
            <a:ext cx="2899569" cy="1918299"/>
          </a:xfrm>
          <a:prstGeom prst="rect">
            <a:avLst/>
          </a:prstGeom>
          <a:effectLst>
            <a:softEdge rad="152400"/>
          </a:effectLst>
        </p:spPr>
      </p:pic>
      <p:pic>
        <p:nvPicPr>
          <p:cNvPr id="20" name="Resim 14"/>
          <p:cNvPicPr>
            <a:picLocks noChangeAspect="1"/>
          </p:cNvPicPr>
          <p:nvPr/>
        </p:nvPicPr>
        <p:blipFill>
          <a:blip r:embed="rId7" cstate="print"/>
          <a:stretch>
            <a:fillRect/>
          </a:stretch>
        </p:blipFill>
        <p:spPr>
          <a:xfrm>
            <a:off x="6597840" y="883575"/>
            <a:ext cx="2840179" cy="2621704"/>
          </a:xfrm>
          <a:prstGeom prst="rect">
            <a:avLst/>
          </a:prstGeom>
          <a:effectLst>
            <a:softEdge rad="114300"/>
          </a:effectLst>
        </p:spPr>
      </p:pic>
      <p:pic>
        <p:nvPicPr>
          <p:cNvPr id="21" name="Picture 2" descr="C:\Users\balat\Downloads\text_edit.png"/>
          <p:cNvPicPr>
            <a:picLocks noChangeAspect="1" noChangeArrowheads="1"/>
          </p:cNvPicPr>
          <p:nvPr/>
        </p:nvPicPr>
        <p:blipFill>
          <a:blip r:embed="rId8" cstate="print"/>
          <a:stretch>
            <a:fillRect/>
          </a:stretch>
        </p:blipFill>
        <p:spPr bwMode="auto">
          <a:xfrm>
            <a:off x="7277835" y="1268760"/>
            <a:ext cx="1491660" cy="1280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 name="Picture 2" descr="PTT_etebligat"/>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rot="20630810">
            <a:off x="7608631" y="1709847"/>
            <a:ext cx="830068" cy="3134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3" name="Picture 3" descr="C:\Users\balat\Downloads\1385652228_balance.png"/>
          <p:cNvPicPr>
            <a:picLocks noChangeAspect="1" noChangeArrowheads="1"/>
          </p:cNvPicPr>
          <p:nvPr/>
        </p:nvPicPr>
        <p:blipFill>
          <a:blip r:embed="rId10" cstate="print"/>
          <a:srcRect/>
          <a:stretch>
            <a:fillRect/>
          </a:stretch>
        </p:blipFill>
        <p:spPr bwMode="auto">
          <a:xfrm>
            <a:off x="3821875" y="4653136"/>
            <a:ext cx="1871133" cy="1727200"/>
          </a:xfrm>
          <a:prstGeom prst="rect">
            <a:avLst/>
          </a:prstGeom>
          <a:noFill/>
          <a:ln w="9525">
            <a:noFill/>
            <a:miter lim="800000"/>
            <a:headEnd/>
            <a:tailEnd/>
          </a:ln>
        </p:spPr>
      </p:pic>
      <p:pic>
        <p:nvPicPr>
          <p:cNvPr id="13" name="Picture 2" descr="C:\Users\tk32591\Desktop\Üst.jpg"/>
          <p:cNvPicPr>
            <a:picLocks noChangeAspect="1" noChangeArrowheads="1"/>
          </p:cNvPicPr>
          <p:nvPr/>
        </p:nvPicPr>
        <p:blipFill>
          <a:blip r:embed="rId11" cstate="print"/>
          <a:srcRect/>
          <a:stretch>
            <a:fillRect/>
          </a:stretch>
        </p:blipFill>
        <p:spPr bwMode="auto">
          <a:xfrm>
            <a:off x="0" y="0"/>
            <a:ext cx="9906000" cy="476672"/>
          </a:xfrm>
          <a:prstGeom prst="rect">
            <a:avLst/>
          </a:prstGeom>
          <a:noFill/>
        </p:spPr>
      </p:pic>
      <p:pic>
        <p:nvPicPr>
          <p:cNvPr id="14" name="Picture 2" descr="C:\Users\tk32591\Desktop\Alt.jpg"/>
          <p:cNvPicPr>
            <a:picLocks noChangeAspect="1" noChangeArrowheads="1"/>
          </p:cNvPicPr>
          <p:nvPr/>
        </p:nvPicPr>
        <p:blipFill>
          <a:blip r:embed="rId12" cstate="print"/>
          <a:srcRect/>
          <a:stretch>
            <a:fillRect/>
          </a:stretch>
        </p:blipFill>
        <p:spPr bwMode="auto">
          <a:xfrm>
            <a:off x="0" y="6419850"/>
            <a:ext cx="9906000" cy="438150"/>
          </a:xfrm>
          <a:prstGeom prst="rect">
            <a:avLst/>
          </a:prstGeom>
          <a:noFill/>
        </p:spPr>
      </p:pic>
    </p:spTree>
    <p:extLst>
      <p:ext uri="{BB962C8B-B14F-4D97-AF65-F5344CB8AC3E}">
        <p14:creationId xmlns:p14="http://schemas.microsoft.com/office/powerpoint/2010/main" xmlns="" val="1757906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2"/>
          <p:cNvSpPr txBox="1">
            <a:spLocks noChangeArrowheads="1"/>
          </p:cNvSpPr>
          <p:nvPr/>
        </p:nvSpPr>
        <p:spPr bwMode="auto">
          <a:xfrm>
            <a:off x="0" y="97469"/>
            <a:ext cx="9898424"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100" b="1">
                <a:solidFill>
                  <a:schemeClr val="accent2"/>
                </a:solidFill>
                <a:latin typeface="Monotype Corsiva" pitchFamily="66" charset="0"/>
                <a:cs typeface="Arial" pitchFamily="34" charset="0"/>
              </a:defRPr>
            </a:lvl1pPr>
            <a:lvl2pPr marL="742950" indent="-285750" eaLnBrk="0" hangingPunct="0">
              <a:defRPr sz="2100" b="1">
                <a:solidFill>
                  <a:schemeClr val="accent2"/>
                </a:solidFill>
                <a:latin typeface="Monotype Corsiva" pitchFamily="66" charset="0"/>
                <a:cs typeface="Arial" pitchFamily="34" charset="0"/>
              </a:defRPr>
            </a:lvl2pPr>
            <a:lvl3pPr marL="1143000" indent="-228600" eaLnBrk="0" hangingPunct="0">
              <a:defRPr sz="2100" b="1">
                <a:solidFill>
                  <a:schemeClr val="accent2"/>
                </a:solidFill>
                <a:latin typeface="Monotype Corsiva" pitchFamily="66" charset="0"/>
                <a:cs typeface="Arial" pitchFamily="34" charset="0"/>
              </a:defRPr>
            </a:lvl3pPr>
            <a:lvl4pPr marL="1600200" indent="-228600" eaLnBrk="0" hangingPunct="0">
              <a:defRPr sz="2100" b="1">
                <a:solidFill>
                  <a:schemeClr val="accent2"/>
                </a:solidFill>
                <a:latin typeface="Monotype Corsiva" pitchFamily="66" charset="0"/>
                <a:cs typeface="Arial" pitchFamily="34" charset="0"/>
              </a:defRPr>
            </a:lvl4pPr>
            <a:lvl5pPr marL="2057400" indent="-228600" eaLnBrk="0" hangingPunct="0">
              <a:defRPr sz="2100" b="1">
                <a:solidFill>
                  <a:schemeClr val="accent2"/>
                </a:solidFill>
                <a:latin typeface="Monotype Corsiva" pitchFamily="66" charset="0"/>
                <a:cs typeface="Arial" pitchFamily="34" charset="0"/>
              </a:defRPr>
            </a:lvl5pPr>
            <a:lvl6pPr marL="2514600" indent="-228600" eaLnBrk="0" fontAlgn="base" hangingPunct="0">
              <a:spcBef>
                <a:spcPct val="0"/>
              </a:spcBef>
              <a:spcAft>
                <a:spcPct val="0"/>
              </a:spcAft>
              <a:defRPr sz="2100" b="1">
                <a:solidFill>
                  <a:schemeClr val="accent2"/>
                </a:solidFill>
                <a:latin typeface="Monotype Corsiva" pitchFamily="66" charset="0"/>
                <a:cs typeface="Arial" pitchFamily="34" charset="0"/>
              </a:defRPr>
            </a:lvl6pPr>
            <a:lvl7pPr marL="2971800" indent="-228600" eaLnBrk="0" fontAlgn="base" hangingPunct="0">
              <a:spcBef>
                <a:spcPct val="0"/>
              </a:spcBef>
              <a:spcAft>
                <a:spcPct val="0"/>
              </a:spcAft>
              <a:defRPr sz="2100" b="1">
                <a:solidFill>
                  <a:schemeClr val="accent2"/>
                </a:solidFill>
                <a:latin typeface="Monotype Corsiva" pitchFamily="66" charset="0"/>
                <a:cs typeface="Arial" pitchFamily="34" charset="0"/>
              </a:defRPr>
            </a:lvl7pPr>
            <a:lvl8pPr marL="3429000" indent="-228600" eaLnBrk="0" fontAlgn="base" hangingPunct="0">
              <a:spcBef>
                <a:spcPct val="0"/>
              </a:spcBef>
              <a:spcAft>
                <a:spcPct val="0"/>
              </a:spcAft>
              <a:defRPr sz="2100" b="1">
                <a:solidFill>
                  <a:schemeClr val="accent2"/>
                </a:solidFill>
                <a:latin typeface="Monotype Corsiva" pitchFamily="66" charset="0"/>
                <a:cs typeface="Arial" pitchFamily="34" charset="0"/>
              </a:defRPr>
            </a:lvl8pPr>
            <a:lvl9pPr marL="3886200" indent="-228600" eaLnBrk="0" fontAlgn="base" hangingPunct="0">
              <a:spcBef>
                <a:spcPct val="0"/>
              </a:spcBef>
              <a:spcAft>
                <a:spcPct val="0"/>
              </a:spcAft>
              <a:defRPr sz="2100" b="1">
                <a:solidFill>
                  <a:schemeClr val="accent2"/>
                </a:solidFill>
                <a:latin typeface="Monotype Corsiva" pitchFamily="66" charset="0"/>
                <a:cs typeface="Arial" pitchFamily="34" charset="0"/>
              </a:defRPr>
            </a:lvl9pPr>
          </a:lstStyle>
          <a:p>
            <a:pPr defTabSz="457200"/>
            <a:r>
              <a:rPr lang="tr-TR" sz="2400" dirty="0">
                <a:solidFill>
                  <a:schemeClr val="bg1"/>
                </a:solidFill>
                <a:effectLst>
                  <a:outerShdw blurRad="38100" dist="38100" dir="2700000" algn="tl">
                    <a:srgbClr val="000000">
                      <a:alpha val="43137"/>
                    </a:srgbClr>
                  </a:outerShdw>
                </a:effectLst>
                <a:latin typeface="+mj-lt"/>
              </a:rPr>
              <a:t>Kayıtlı Elektronik Posta Hizmetleri Müdürlüğü</a:t>
            </a:r>
          </a:p>
        </p:txBody>
      </p:sp>
      <p:sp>
        <p:nvSpPr>
          <p:cNvPr id="13" name="Başlık 1"/>
          <p:cNvSpPr>
            <a:spLocks noGrp="1"/>
          </p:cNvSpPr>
          <p:nvPr>
            <p:ph type="title"/>
          </p:nvPr>
        </p:nvSpPr>
        <p:spPr>
          <a:xfrm>
            <a:off x="1542922" y="949338"/>
            <a:ext cx="6686550" cy="597021"/>
          </a:xfrm>
        </p:spPr>
        <p:txBody>
          <a:bodyPr>
            <a:normAutofit/>
          </a:bodyPr>
          <a:lstStyle/>
          <a:p>
            <a:pPr algn="ctr"/>
            <a:r>
              <a:rPr lang="tr-TR" altLang="tr-TR" sz="2200" b="1" dirty="0" smtClean="0">
                <a:solidFill>
                  <a:schemeClr val="accent1">
                    <a:lumMod val="75000"/>
                  </a:schemeClr>
                </a:solidFill>
                <a:ea typeface="+mn-ea"/>
                <a:cs typeface="Arial" charset="0"/>
              </a:rPr>
              <a:t>e-Tebligat Nedir?</a:t>
            </a:r>
            <a:endParaRPr lang="tr-TR" altLang="tr-TR" sz="2200" b="1" dirty="0">
              <a:solidFill>
                <a:schemeClr val="accent1">
                  <a:lumMod val="75000"/>
                </a:schemeClr>
              </a:solidFill>
              <a:ea typeface="+mn-ea"/>
              <a:cs typeface="Arial" charset="0"/>
            </a:endParaRPr>
          </a:p>
        </p:txBody>
      </p:sp>
      <p:sp>
        <p:nvSpPr>
          <p:cNvPr id="14" name="İçerik Yer Tutucusu 2"/>
          <p:cNvSpPr>
            <a:spLocks noGrp="1"/>
          </p:cNvSpPr>
          <p:nvPr>
            <p:ph idx="1"/>
          </p:nvPr>
        </p:nvSpPr>
        <p:spPr>
          <a:xfrm>
            <a:off x="0" y="1688457"/>
            <a:ext cx="9477503" cy="1768561"/>
          </a:xfrm>
        </p:spPr>
        <p:txBody>
          <a:bodyPr>
            <a:noAutofit/>
          </a:bodyPr>
          <a:lstStyle/>
          <a:p>
            <a:pPr marL="342900" lvl="1" indent="-342900" algn="just">
              <a:lnSpc>
                <a:spcPct val="80000"/>
              </a:lnSpc>
              <a:buNone/>
            </a:pPr>
            <a:r>
              <a:rPr lang="tr-TR" altLang="tr-TR" sz="2400" dirty="0" smtClean="0">
                <a:latin typeface="+mj-lt"/>
              </a:rPr>
              <a:t>	</a:t>
            </a:r>
            <a:r>
              <a:rPr lang="tr-TR" altLang="tr-TR" sz="2000" dirty="0" smtClean="0">
                <a:latin typeface="+mj-lt"/>
              </a:rPr>
              <a:t>Elektronik Tebligat, </a:t>
            </a:r>
            <a:r>
              <a:rPr lang="tr-TR" altLang="tr-TR" sz="2000" dirty="0">
                <a:latin typeface="+mj-lt"/>
              </a:rPr>
              <a:t>tebligat </a:t>
            </a:r>
            <a:r>
              <a:rPr lang="tr-TR" altLang="tr-TR" sz="2000" dirty="0" smtClean="0">
                <a:latin typeface="+mj-lt"/>
              </a:rPr>
              <a:t>kanununda belirlenen tebligat </a:t>
            </a:r>
            <a:r>
              <a:rPr lang="tr-TR" altLang="tr-TR" sz="2000" dirty="0">
                <a:latin typeface="+mj-lt"/>
              </a:rPr>
              <a:t>çıkarmaya yetkili merciler tarafından </a:t>
            </a:r>
            <a:r>
              <a:rPr lang="tr-TR" altLang="tr-TR" sz="2000" dirty="0" smtClean="0">
                <a:latin typeface="+mj-lt"/>
              </a:rPr>
              <a:t>hazırlanan tebligatların e-Tebligat Yönetmeliğine uygun olarak değiştirilemez </a:t>
            </a:r>
            <a:r>
              <a:rPr lang="tr-TR" altLang="tr-TR" sz="2000" dirty="0">
                <a:latin typeface="+mj-lt"/>
              </a:rPr>
              <a:t>ve inkar edilemez bir şekilde </a:t>
            </a:r>
            <a:r>
              <a:rPr lang="tr-TR" altLang="tr-TR" sz="2000" dirty="0" smtClean="0">
                <a:latin typeface="+mj-lt"/>
              </a:rPr>
              <a:t>kayıtlı </a:t>
            </a:r>
            <a:r>
              <a:rPr lang="tr-TR" altLang="tr-TR" sz="2000" dirty="0">
                <a:latin typeface="+mj-lt"/>
              </a:rPr>
              <a:t>elektronik </a:t>
            </a:r>
            <a:r>
              <a:rPr lang="tr-TR" altLang="tr-TR" sz="2000" dirty="0" smtClean="0">
                <a:latin typeface="+mj-lt"/>
              </a:rPr>
              <a:t>posta (PTTKEP) </a:t>
            </a:r>
            <a:r>
              <a:rPr lang="tr-TR" altLang="tr-TR" sz="2000" dirty="0">
                <a:latin typeface="+mj-lt"/>
              </a:rPr>
              <a:t>yoluyla alıcılarına iletilmesidir</a:t>
            </a:r>
            <a:r>
              <a:rPr lang="tr-TR" altLang="tr-TR" sz="2000" dirty="0" smtClean="0">
                <a:latin typeface="+mj-lt"/>
              </a:rPr>
              <a:t>.</a:t>
            </a:r>
            <a:endParaRPr lang="tr-TR" sz="2000" dirty="0">
              <a:latin typeface="+mj-lt"/>
            </a:endParaRPr>
          </a:p>
        </p:txBody>
      </p:sp>
      <p:sp>
        <p:nvSpPr>
          <p:cNvPr id="15" name="Başlık 1"/>
          <p:cNvSpPr txBox="1">
            <a:spLocks/>
          </p:cNvSpPr>
          <p:nvPr/>
        </p:nvSpPr>
        <p:spPr>
          <a:xfrm>
            <a:off x="3977892" y="4329100"/>
            <a:ext cx="5733637" cy="2304256"/>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endParaRPr lang="tr-TR" sz="2000" b="1" dirty="0" smtClean="0">
              <a:solidFill>
                <a:srgbClr val="002060"/>
              </a:solidFill>
              <a:cs typeface="Arial" charset="0"/>
            </a:endParaRPr>
          </a:p>
          <a:p>
            <a:endParaRPr lang="tr-TR" sz="2000" b="1" dirty="0" smtClean="0">
              <a:solidFill>
                <a:srgbClr val="002060"/>
              </a:solidFill>
              <a:cs typeface="Arial" charset="0"/>
            </a:endParaRPr>
          </a:p>
          <a:p>
            <a:endParaRPr lang="tr-TR" sz="2000" b="1" dirty="0" smtClean="0">
              <a:solidFill>
                <a:srgbClr val="002060"/>
              </a:solidFill>
              <a:cs typeface="Arial" charset="0"/>
            </a:endParaRPr>
          </a:p>
          <a:p>
            <a:endParaRPr lang="tr-TR" sz="2000" b="1" dirty="0" smtClean="0">
              <a:solidFill>
                <a:srgbClr val="002060"/>
              </a:solidFill>
              <a:cs typeface="Arial" charset="0"/>
            </a:endParaRPr>
          </a:p>
          <a:p>
            <a:endParaRPr lang="tr-TR" sz="2000" b="1" dirty="0" smtClean="0">
              <a:solidFill>
                <a:srgbClr val="002060"/>
              </a:solidFill>
              <a:cs typeface="Arial" charset="0"/>
            </a:endParaRPr>
          </a:p>
          <a:p>
            <a:endParaRPr lang="tr-TR" sz="2000" b="1" dirty="0" smtClean="0">
              <a:solidFill>
                <a:srgbClr val="002060"/>
              </a:solidFill>
              <a:cs typeface="Arial" charset="0"/>
            </a:endParaRPr>
          </a:p>
          <a:p>
            <a:endParaRPr lang="tr-TR" sz="2000" b="1" dirty="0" smtClean="0">
              <a:solidFill>
                <a:srgbClr val="002060"/>
              </a:solidFill>
              <a:cs typeface="Arial" charset="0"/>
            </a:endParaRPr>
          </a:p>
          <a:p>
            <a:endParaRPr lang="tr-TR" sz="2000" b="1" dirty="0" smtClean="0">
              <a:solidFill>
                <a:srgbClr val="002060"/>
              </a:solidFill>
              <a:cs typeface="Arial" charset="0"/>
            </a:endParaRPr>
          </a:p>
          <a:p>
            <a:endParaRPr lang="tr-TR" sz="2000" b="1" dirty="0" smtClean="0">
              <a:solidFill>
                <a:srgbClr val="002060"/>
              </a:solidFill>
              <a:cs typeface="Arial" charset="0"/>
            </a:endParaRPr>
          </a:p>
          <a:p>
            <a:endParaRPr lang="tr-TR" sz="2000" b="1" dirty="0" smtClean="0">
              <a:solidFill>
                <a:srgbClr val="002060"/>
              </a:solidFill>
              <a:cs typeface="Arial" charset="0"/>
            </a:endParaRPr>
          </a:p>
          <a:p>
            <a:endParaRPr lang="tr-TR" sz="2000" b="1" dirty="0" smtClean="0">
              <a:solidFill>
                <a:srgbClr val="002060"/>
              </a:solidFill>
              <a:cs typeface="Arial" charset="0"/>
            </a:endParaRPr>
          </a:p>
          <a:p>
            <a:endParaRPr lang="tr-TR" sz="2000" b="1" dirty="0" smtClean="0">
              <a:solidFill>
                <a:srgbClr val="002060"/>
              </a:solidFill>
              <a:cs typeface="Arial" charset="0"/>
            </a:endParaRPr>
          </a:p>
          <a:p>
            <a:endParaRPr lang="tr-TR" sz="2000" b="1" dirty="0" smtClean="0">
              <a:solidFill>
                <a:srgbClr val="002060"/>
              </a:solidFill>
              <a:cs typeface="Arial" charset="0"/>
            </a:endParaRPr>
          </a:p>
          <a:p>
            <a:endParaRPr lang="tr-TR" sz="2000" b="1" dirty="0" smtClean="0">
              <a:solidFill>
                <a:srgbClr val="002060"/>
              </a:solidFill>
              <a:cs typeface="Arial" charset="0"/>
            </a:endParaRPr>
          </a:p>
          <a:p>
            <a:endParaRPr lang="tr-TR" sz="2000" b="1" dirty="0" smtClean="0">
              <a:solidFill>
                <a:srgbClr val="002060"/>
              </a:solidFill>
              <a:cs typeface="Arial" charset="0"/>
            </a:endParaRPr>
          </a:p>
          <a:p>
            <a:endParaRPr lang="tr-TR" sz="2000" b="1" dirty="0" smtClean="0">
              <a:solidFill>
                <a:srgbClr val="002060"/>
              </a:solidFill>
              <a:cs typeface="Arial" charset="0"/>
            </a:endParaRPr>
          </a:p>
          <a:p>
            <a:endParaRPr lang="tr-TR" sz="2000" b="1" dirty="0">
              <a:solidFill>
                <a:srgbClr val="002060"/>
              </a:solidFill>
              <a:cs typeface="Arial" charset="0"/>
            </a:endParaRPr>
          </a:p>
        </p:txBody>
      </p:sp>
      <p:pic>
        <p:nvPicPr>
          <p:cNvPr id="25" name="Resim 9"/>
          <p:cNvPicPr>
            <a:picLocks noChangeAspect="1"/>
          </p:cNvPicPr>
          <p:nvPr/>
        </p:nvPicPr>
        <p:blipFill>
          <a:blip r:embed="rId3" cstate="print"/>
          <a:stretch>
            <a:fillRect/>
          </a:stretch>
        </p:blipFill>
        <p:spPr>
          <a:xfrm>
            <a:off x="560512" y="3284984"/>
            <a:ext cx="2438440" cy="1842471"/>
          </a:xfrm>
          <a:prstGeom prst="rect">
            <a:avLst/>
          </a:prstGeom>
          <a:effectLst>
            <a:softEdge rad="63500"/>
          </a:effectLst>
        </p:spPr>
      </p:pic>
      <p:sp>
        <p:nvSpPr>
          <p:cNvPr id="26" name="İçerik Yer Tutucusu 2"/>
          <p:cNvSpPr txBox="1">
            <a:spLocks/>
          </p:cNvSpPr>
          <p:nvPr/>
        </p:nvSpPr>
        <p:spPr>
          <a:xfrm>
            <a:off x="3080792" y="2924944"/>
            <a:ext cx="6336704" cy="3096344"/>
          </a:xfrm>
          <a:prstGeom prst="rect">
            <a:avLst/>
          </a:prstGeom>
        </p:spPr>
        <p:txBody>
          <a:bodyPr>
            <a:noAutofit/>
          </a:bodyPr>
          <a:lstStyle/>
          <a:p>
            <a:r>
              <a:rPr lang="tr-TR" sz="2400" b="1" dirty="0" smtClean="0">
                <a:solidFill>
                  <a:srgbClr val="002060"/>
                </a:solidFill>
                <a:latin typeface="+mj-lt"/>
                <a:cs typeface="Arial" charset="0"/>
              </a:rPr>
              <a:t>	</a:t>
            </a:r>
          </a:p>
          <a:p>
            <a:r>
              <a:rPr lang="tr-TR" sz="2400" b="1" dirty="0" smtClean="0">
                <a:solidFill>
                  <a:srgbClr val="002060"/>
                </a:solidFill>
                <a:latin typeface="+mj-lt"/>
                <a:cs typeface="Arial" charset="0"/>
              </a:rPr>
              <a:t>	</a:t>
            </a:r>
            <a:r>
              <a:rPr lang="tr-TR" sz="2000" b="1" i="1" u="sng" dirty="0" smtClean="0">
                <a:solidFill>
                  <a:srgbClr val="FF0000"/>
                </a:solidFill>
                <a:latin typeface="+mj-lt"/>
                <a:cs typeface="Arial" charset="0"/>
              </a:rPr>
              <a:t>e-TEBLİGAT MEVZUATI</a:t>
            </a:r>
          </a:p>
          <a:p>
            <a:endParaRPr lang="tr-TR" sz="2000" b="1" dirty="0" smtClean="0">
              <a:solidFill>
                <a:srgbClr val="002060"/>
              </a:solidFill>
              <a:latin typeface="+mj-lt"/>
              <a:cs typeface="Arial" charset="0"/>
            </a:endParaRPr>
          </a:p>
          <a:p>
            <a:pPr marL="285750" indent="-285750"/>
            <a:r>
              <a:rPr lang="tr-TR" sz="2000" b="1" dirty="0" smtClean="0">
                <a:solidFill>
                  <a:srgbClr val="002060"/>
                </a:solidFill>
                <a:latin typeface="+mj-lt"/>
              </a:rPr>
              <a:t>7201 Sayılı Tebligat Kanunu</a:t>
            </a:r>
            <a:endParaRPr lang="tr-TR" altLang="tr-TR" sz="2000" b="1" dirty="0" smtClean="0">
              <a:solidFill>
                <a:srgbClr val="002060"/>
              </a:solidFill>
              <a:latin typeface="+mj-lt"/>
            </a:endParaRPr>
          </a:p>
          <a:p>
            <a:r>
              <a:rPr lang="tr-TR" altLang="tr-TR" sz="2000" dirty="0" smtClean="0">
                <a:latin typeface="+mj-lt"/>
              </a:rPr>
              <a:t>    (11.01.2011 tarihli düzenlemesi)</a:t>
            </a:r>
            <a:endParaRPr lang="tr-TR" sz="2000" b="1" dirty="0" smtClean="0">
              <a:solidFill>
                <a:srgbClr val="002060"/>
              </a:solidFill>
              <a:latin typeface="+mj-lt"/>
            </a:endParaRPr>
          </a:p>
          <a:p>
            <a:endParaRPr lang="tr-TR" sz="2000" b="1" dirty="0" smtClean="0">
              <a:solidFill>
                <a:srgbClr val="002060"/>
              </a:solidFill>
              <a:latin typeface="+mj-lt"/>
            </a:endParaRPr>
          </a:p>
          <a:p>
            <a:pPr marL="285750" indent="-285750"/>
            <a:r>
              <a:rPr lang="tr-TR" sz="2000" b="1" dirty="0" smtClean="0">
                <a:solidFill>
                  <a:srgbClr val="002060"/>
                </a:solidFill>
                <a:latin typeface="+mj-lt"/>
              </a:rPr>
              <a:t>Elektronik Tebligat </a:t>
            </a:r>
            <a:r>
              <a:rPr lang="tr-TR" sz="2000" b="1" dirty="0" err="1" smtClean="0">
                <a:solidFill>
                  <a:srgbClr val="002060"/>
                </a:solidFill>
                <a:latin typeface="+mj-lt"/>
              </a:rPr>
              <a:t>Yönetmeliğİ</a:t>
            </a:r>
            <a:r>
              <a:rPr lang="tr-TR" sz="2000" b="1" dirty="0" smtClean="0">
                <a:solidFill>
                  <a:srgbClr val="002060"/>
                </a:solidFill>
                <a:latin typeface="+mj-lt"/>
              </a:rPr>
              <a:t> </a:t>
            </a:r>
          </a:p>
          <a:p>
            <a:r>
              <a:rPr lang="tr-TR" sz="2000" dirty="0" smtClean="0">
                <a:latin typeface="+mj-lt"/>
              </a:rPr>
              <a:t>    (19.01.2013 Tarih  28533 Sayılı Resmi Gazete)</a:t>
            </a:r>
            <a:endParaRPr lang="tr-TR" sz="2000" b="1" dirty="0" smtClean="0">
              <a:solidFill>
                <a:srgbClr val="002060"/>
              </a:solidFill>
              <a:latin typeface="+mj-lt"/>
              <a:cs typeface="Arial" charset="0"/>
            </a:endParaRPr>
          </a:p>
          <a:p>
            <a:pPr marL="342900" marR="0" lvl="1" indent="-342900" algn="just" defTabSz="914400" rtl="0" eaLnBrk="1" fontAlgn="auto" latinLnBrk="0" hangingPunct="1">
              <a:lnSpc>
                <a:spcPct val="80000"/>
              </a:lnSpc>
              <a:spcBef>
                <a:spcPct val="20000"/>
              </a:spcBef>
              <a:spcAft>
                <a:spcPts val="0"/>
              </a:spcAft>
              <a:buClrTx/>
              <a:buSzTx/>
              <a:buFont typeface="Arial" panose="020B0604020202020204" pitchFamily="34" charset="0"/>
              <a:buNone/>
              <a:tabLst/>
              <a:defRPr/>
            </a:pPr>
            <a:endParaRPr kumimoji="0" lang="tr-TR" sz="2400" b="0" i="0" u="none" strike="noStrike" kern="1200" cap="none" spc="0" normalizeH="0" baseline="0" noProof="0" dirty="0">
              <a:ln>
                <a:noFill/>
              </a:ln>
              <a:solidFill>
                <a:schemeClr val="tx1"/>
              </a:solidFill>
              <a:effectLst/>
              <a:uLnTx/>
              <a:uFillTx/>
              <a:latin typeface="+mj-lt"/>
            </a:endParaRPr>
          </a:p>
        </p:txBody>
      </p:sp>
      <p:pic>
        <p:nvPicPr>
          <p:cNvPr id="8" name="Picture 2" descr="C:\Users\tk32591\Desktop\Üst.jpg"/>
          <p:cNvPicPr>
            <a:picLocks noChangeAspect="1" noChangeArrowheads="1"/>
          </p:cNvPicPr>
          <p:nvPr/>
        </p:nvPicPr>
        <p:blipFill>
          <a:blip r:embed="rId4" cstate="print"/>
          <a:srcRect/>
          <a:stretch>
            <a:fillRect/>
          </a:stretch>
        </p:blipFill>
        <p:spPr bwMode="auto">
          <a:xfrm>
            <a:off x="0" y="0"/>
            <a:ext cx="9906000" cy="476672"/>
          </a:xfrm>
          <a:prstGeom prst="rect">
            <a:avLst/>
          </a:prstGeom>
          <a:noFill/>
        </p:spPr>
      </p:pic>
      <p:pic>
        <p:nvPicPr>
          <p:cNvPr id="9" name="Picture 2" descr="C:\Users\tk32591\Desktop\Alt.jpg"/>
          <p:cNvPicPr>
            <a:picLocks noChangeAspect="1" noChangeArrowheads="1"/>
          </p:cNvPicPr>
          <p:nvPr/>
        </p:nvPicPr>
        <p:blipFill>
          <a:blip r:embed="rId5" cstate="print"/>
          <a:srcRect/>
          <a:stretch>
            <a:fillRect/>
          </a:stretch>
        </p:blipFill>
        <p:spPr bwMode="auto">
          <a:xfrm>
            <a:off x="0" y="6419850"/>
            <a:ext cx="9906000" cy="438150"/>
          </a:xfrm>
          <a:prstGeom prst="rect">
            <a:avLst/>
          </a:prstGeom>
          <a:noFill/>
        </p:spPr>
      </p:pic>
    </p:spTree>
    <p:extLst>
      <p:ext uri="{BB962C8B-B14F-4D97-AF65-F5344CB8AC3E}">
        <p14:creationId xmlns:p14="http://schemas.microsoft.com/office/powerpoint/2010/main" xmlns="" val="21925852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2"/>
          <p:cNvSpPr txBox="1">
            <a:spLocks noChangeArrowheads="1"/>
          </p:cNvSpPr>
          <p:nvPr/>
        </p:nvSpPr>
        <p:spPr bwMode="auto">
          <a:xfrm>
            <a:off x="0" y="97469"/>
            <a:ext cx="989842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100" b="1">
                <a:solidFill>
                  <a:schemeClr val="accent2"/>
                </a:solidFill>
                <a:latin typeface="Monotype Corsiva" pitchFamily="66" charset="0"/>
                <a:cs typeface="Arial" pitchFamily="34" charset="0"/>
              </a:defRPr>
            </a:lvl1pPr>
            <a:lvl2pPr marL="742950" indent="-285750" eaLnBrk="0" hangingPunct="0">
              <a:defRPr sz="2100" b="1">
                <a:solidFill>
                  <a:schemeClr val="accent2"/>
                </a:solidFill>
                <a:latin typeface="Monotype Corsiva" pitchFamily="66" charset="0"/>
                <a:cs typeface="Arial" pitchFamily="34" charset="0"/>
              </a:defRPr>
            </a:lvl2pPr>
            <a:lvl3pPr marL="1143000" indent="-228600" eaLnBrk="0" hangingPunct="0">
              <a:defRPr sz="2100" b="1">
                <a:solidFill>
                  <a:schemeClr val="accent2"/>
                </a:solidFill>
                <a:latin typeface="Monotype Corsiva" pitchFamily="66" charset="0"/>
                <a:cs typeface="Arial" pitchFamily="34" charset="0"/>
              </a:defRPr>
            </a:lvl3pPr>
            <a:lvl4pPr marL="1600200" indent="-228600" eaLnBrk="0" hangingPunct="0">
              <a:defRPr sz="2100" b="1">
                <a:solidFill>
                  <a:schemeClr val="accent2"/>
                </a:solidFill>
                <a:latin typeface="Monotype Corsiva" pitchFamily="66" charset="0"/>
                <a:cs typeface="Arial" pitchFamily="34" charset="0"/>
              </a:defRPr>
            </a:lvl4pPr>
            <a:lvl5pPr marL="2057400" indent="-228600" eaLnBrk="0" hangingPunct="0">
              <a:defRPr sz="2100" b="1">
                <a:solidFill>
                  <a:schemeClr val="accent2"/>
                </a:solidFill>
                <a:latin typeface="Monotype Corsiva" pitchFamily="66" charset="0"/>
                <a:cs typeface="Arial" pitchFamily="34" charset="0"/>
              </a:defRPr>
            </a:lvl5pPr>
            <a:lvl6pPr marL="2514600" indent="-228600" eaLnBrk="0" fontAlgn="base" hangingPunct="0">
              <a:spcBef>
                <a:spcPct val="0"/>
              </a:spcBef>
              <a:spcAft>
                <a:spcPct val="0"/>
              </a:spcAft>
              <a:defRPr sz="2100" b="1">
                <a:solidFill>
                  <a:schemeClr val="accent2"/>
                </a:solidFill>
                <a:latin typeface="Monotype Corsiva" pitchFamily="66" charset="0"/>
                <a:cs typeface="Arial" pitchFamily="34" charset="0"/>
              </a:defRPr>
            </a:lvl6pPr>
            <a:lvl7pPr marL="2971800" indent="-228600" eaLnBrk="0" fontAlgn="base" hangingPunct="0">
              <a:spcBef>
                <a:spcPct val="0"/>
              </a:spcBef>
              <a:spcAft>
                <a:spcPct val="0"/>
              </a:spcAft>
              <a:defRPr sz="2100" b="1">
                <a:solidFill>
                  <a:schemeClr val="accent2"/>
                </a:solidFill>
                <a:latin typeface="Monotype Corsiva" pitchFamily="66" charset="0"/>
                <a:cs typeface="Arial" pitchFamily="34" charset="0"/>
              </a:defRPr>
            </a:lvl7pPr>
            <a:lvl8pPr marL="3429000" indent="-228600" eaLnBrk="0" fontAlgn="base" hangingPunct="0">
              <a:spcBef>
                <a:spcPct val="0"/>
              </a:spcBef>
              <a:spcAft>
                <a:spcPct val="0"/>
              </a:spcAft>
              <a:defRPr sz="2100" b="1">
                <a:solidFill>
                  <a:schemeClr val="accent2"/>
                </a:solidFill>
                <a:latin typeface="Monotype Corsiva" pitchFamily="66" charset="0"/>
                <a:cs typeface="Arial" pitchFamily="34" charset="0"/>
              </a:defRPr>
            </a:lvl8pPr>
            <a:lvl9pPr marL="3886200" indent="-228600" eaLnBrk="0" fontAlgn="base" hangingPunct="0">
              <a:spcBef>
                <a:spcPct val="0"/>
              </a:spcBef>
              <a:spcAft>
                <a:spcPct val="0"/>
              </a:spcAft>
              <a:defRPr sz="2100" b="1">
                <a:solidFill>
                  <a:schemeClr val="accent2"/>
                </a:solidFill>
                <a:latin typeface="Monotype Corsiva" pitchFamily="66" charset="0"/>
                <a:cs typeface="Arial" pitchFamily="34" charset="0"/>
              </a:defRPr>
            </a:lvl9pPr>
          </a:lstStyle>
          <a:p>
            <a:pPr defTabSz="457200"/>
            <a:r>
              <a:rPr lang="tr-TR" sz="2200" dirty="0">
                <a:solidFill>
                  <a:schemeClr val="bg1"/>
                </a:solidFill>
                <a:effectLst>
                  <a:outerShdw blurRad="38100" dist="38100" dir="2700000" algn="tl">
                    <a:srgbClr val="000000">
                      <a:alpha val="43137"/>
                    </a:srgbClr>
                  </a:outerShdw>
                </a:effectLst>
                <a:latin typeface="+mj-lt"/>
              </a:rPr>
              <a:t>Kayıtlı Elektronik Posta Hizmetleri Müdürlüğü</a:t>
            </a:r>
          </a:p>
        </p:txBody>
      </p:sp>
      <p:pic>
        <p:nvPicPr>
          <p:cNvPr id="21" name="Picture 2" descr="C:\Users\balat\Downloads\text_edit.png"/>
          <p:cNvPicPr>
            <a:picLocks noChangeAspect="1" noChangeArrowheads="1"/>
          </p:cNvPicPr>
          <p:nvPr/>
        </p:nvPicPr>
        <p:blipFill>
          <a:blip r:embed="rId3" cstate="print"/>
          <a:stretch>
            <a:fillRect/>
          </a:stretch>
        </p:blipFill>
        <p:spPr bwMode="auto">
          <a:xfrm>
            <a:off x="7277835" y="1268760"/>
            <a:ext cx="1491660" cy="1280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18" name="17 Grup"/>
          <p:cNvGrpSpPr/>
          <p:nvPr/>
        </p:nvGrpSpPr>
        <p:grpSpPr>
          <a:xfrm>
            <a:off x="487308" y="883575"/>
            <a:ext cx="8950711" cy="5496761"/>
            <a:chOff x="487308" y="883575"/>
            <a:chExt cx="8950711" cy="5496761"/>
          </a:xfrm>
        </p:grpSpPr>
        <p:pic>
          <p:nvPicPr>
            <p:cNvPr id="20" name="Resim 14"/>
            <p:cNvPicPr>
              <a:picLocks noChangeAspect="1"/>
            </p:cNvPicPr>
            <p:nvPr/>
          </p:nvPicPr>
          <p:blipFill>
            <a:blip r:embed="rId4" cstate="print"/>
            <a:stretch>
              <a:fillRect/>
            </a:stretch>
          </p:blipFill>
          <p:spPr>
            <a:xfrm>
              <a:off x="6597840" y="883575"/>
              <a:ext cx="2840179" cy="2621704"/>
            </a:xfrm>
            <a:prstGeom prst="rect">
              <a:avLst/>
            </a:prstGeom>
            <a:effectLst>
              <a:softEdge rad="114300"/>
            </a:effectLst>
          </p:spPr>
        </p:pic>
        <p:grpSp>
          <p:nvGrpSpPr>
            <p:cNvPr id="2" name="Grup 1"/>
            <p:cNvGrpSpPr>
              <a:grpSpLocks/>
            </p:cNvGrpSpPr>
            <p:nvPr/>
          </p:nvGrpSpPr>
          <p:grpSpPr bwMode="auto">
            <a:xfrm>
              <a:off x="1130575" y="3573017"/>
              <a:ext cx="7332815" cy="1440160"/>
              <a:chOff x="100013" y="3563937"/>
              <a:chExt cx="7307262" cy="1979612"/>
            </a:xfrm>
          </p:grpSpPr>
          <p:pic>
            <p:nvPicPr>
              <p:cNvPr id="12" name="Picture 2" descr="Resim1"/>
              <p:cNvPicPr>
                <a:picLocks noChangeAspect="1" noChangeArrowheads="1"/>
              </p:cNvPicPr>
              <p:nvPr/>
            </p:nvPicPr>
            <p:blipFill>
              <a:blip r:embed="rId5" cstate="print"/>
              <a:srcRect/>
              <a:stretch>
                <a:fillRect/>
              </a:stretch>
            </p:blipFill>
            <p:spPr bwMode="auto">
              <a:xfrm>
                <a:off x="100013" y="3563937"/>
                <a:ext cx="7307262" cy="1979612"/>
              </a:xfrm>
              <a:prstGeom prst="rect">
                <a:avLst/>
              </a:prstGeom>
              <a:noFill/>
              <a:ln w="9525">
                <a:noFill/>
                <a:miter lim="800000"/>
                <a:headEnd/>
                <a:tailEnd/>
              </a:ln>
            </p:spPr>
          </p:pic>
          <p:sp>
            <p:nvSpPr>
              <p:cNvPr id="16" name="Text Box 5"/>
              <p:cNvSpPr txBox="1">
                <a:spLocks noChangeArrowheads="1"/>
              </p:cNvSpPr>
              <p:nvPr/>
            </p:nvSpPr>
            <p:spPr bwMode="auto">
              <a:xfrm>
                <a:off x="751807" y="3959858"/>
                <a:ext cx="5904656" cy="850446"/>
              </a:xfrm>
              <a:prstGeom prst="rect">
                <a:avLst/>
              </a:prstGeom>
              <a:noFill/>
              <a:ln w="9525">
                <a:noFill/>
                <a:miter lim="800000"/>
                <a:headEnd/>
                <a:tailEnd/>
              </a:ln>
            </p:spPr>
            <p:txBody>
              <a:bodyPr wrap="square">
                <a:spAutoFit/>
              </a:bodyPr>
              <a:lstStyle/>
              <a:p>
                <a:pPr algn="ctr" eaLnBrk="1" hangingPunct="1">
                  <a:lnSpc>
                    <a:spcPct val="135000"/>
                  </a:lnSpc>
                  <a:buClr>
                    <a:srgbClr val="FF3300"/>
                  </a:buClr>
                </a:pPr>
                <a:r>
                  <a:rPr lang="tr-TR" sz="2800" b="1" dirty="0" smtClean="0">
                    <a:solidFill>
                      <a:srgbClr val="002060"/>
                    </a:solidFill>
                    <a:latin typeface="Comic Sans MS" pitchFamily="66" charset="0"/>
                  </a:rPr>
                  <a:t>KEP NEDİR ?</a:t>
                </a:r>
                <a:endParaRPr lang="tr-TR" sz="2800" b="1" dirty="0">
                  <a:solidFill>
                    <a:srgbClr val="002060"/>
                  </a:solidFill>
                  <a:latin typeface="Comic Sans MS" pitchFamily="66" charset="0"/>
                </a:endParaRPr>
              </a:p>
            </p:txBody>
          </p:sp>
          <p:pic>
            <p:nvPicPr>
              <p:cNvPr id="17" name="Picture 2" descr="C:\Users\malbakir\Desktop\resimler\icon_pttbank.png"/>
              <p:cNvPicPr>
                <a:picLocks noChangeAspect="1" noChangeArrowheads="1"/>
              </p:cNvPicPr>
              <p:nvPr/>
            </p:nvPicPr>
            <p:blipFill>
              <a:blip r:embed="rId6" cstate="print"/>
              <a:srcRect/>
              <a:stretch>
                <a:fillRect/>
              </a:stretch>
            </p:blipFill>
            <p:spPr bwMode="auto">
              <a:xfrm>
                <a:off x="395536" y="3774426"/>
                <a:ext cx="1659193" cy="1558636"/>
              </a:xfrm>
              <a:prstGeom prst="rect">
                <a:avLst/>
              </a:prstGeom>
              <a:noFill/>
              <a:ln w="9525">
                <a:noFill/>
                <a:miter lim="800000"/>
                <a:headEnd/>
                <a:tailEnd/>
              </a:ln>
            </p:spPr>
          </p:pic>
        </p:grpSp>
        <p:pic>
          <p:nvPicPr>
            <p:cNvPr id="19" name="Resim 1"/>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487308" y="1235278"/>
              <a:ext cx="2899569" cy="1918299"/>
            </a:xfrm>
            <a:prstGeom prst="rect">
              <a:avLst/>
            </a:prstGeom>
            <a:effectLst>
              <a:softEdge rad="152400"/>
            </a:effectLst>
          </p:spPr>
        </p:pic>
        <p:pic>
          <p:nvPicPr>
            <p:cNvPr id="22" name="Picture 2" descr="PTT_etebligat"/>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rot="20630810">
              <a:off x="7608631" y="1709847"/>
              <a:ext cx="830068" cy="3134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3" name="Picture 3" descr="C:\Users\balat\Downloads\1385652228_balance.png"/>
            <p:cNvPicPr>
              <a:picLocks noChangeAspect="1" noChangeArrowheads="1"/>
            </p:cNvPicPr>
            <p:nvPr/>
          </p:nvPicPr>
          <p:blipFill>
            <a:blip r:embed="rId9" cstate="print"/>
            <a:srcRect/>
            <a:stretch>
              <a:fillRect/>
            </a:stretch>
          </p:blipFill>
          <p:spPr bwMode="auto">
            <a:xfrm>
              <a:off x="3821875" y="4653136"/>
              <a:ext cx="1871133" cy="1727200"/>
            </a:xfrm>
            <a:prstGeom prst="rect">
              <a:avLst/>
            </a:prstGeom>
            <a:noFill/>
            <a:ln w="9525">
              <a:noFill/>
              <a:miter lim="800000"/>
              <a:headEnd/>
              <a:tailEnd/>
            </a:ln>
          </p:spPr>
        </p:pic>
        <p:pic>
          <p:nvPicPr>
            <p:cNvPr id="13" name="Picture 2" descr="C:\Documents and Settings\PTT\Desktop\logolar\ptt_kep.png"/>
            <p:cNvPicPr>
              <a:picLocks noChangeAspect="1" noChangeArrowheads="1"/>
            </p:cNvPicPr>
            <p:nvPr/>
          </p:nvPicPr>
          <p:blipFill>
            <a:blip r:embed="rId10" cstate="print"/>
            <a:srcRect/>
            <a:stretch>
              <a:fillRect/>
            </a:stretch>
          </p:blipFill>
          <p:spPr bwMode="auto">
            <a:xfrm>
              <a:off x="3977892" y="1484784"/>
              <a:ext cx="1817546" cy="1183848"/>
            </a:xfrm>
            <a:prstGeom prst="rect">
              <a:avLst/>
            </a:prstGeom>
            <a:noFill/>
          </p:spPr>
        </p:pic>
      </p:grpSp>
      <p:pic>
        <p:nvPicPr>
          <p:cNvPr id="1026" name="Picture 2" descr="C:\Users\tk32591\Desktop\Üst.jpg"/>
          <p:cNvPicPr>
            <a:picLocks noChangeAspect="1" noChangeArrowheads="1"/>
          </p:cNvPicPr>
          <p:nvPr/>
        </p:nvPicPr>
        <p:blipFill>
          <a:blip r:embed="rId11" cstate="print"/>
          <a:srcRect/>
          <a:stretch>
            <a:fillRect/>
          </a:stretch>
        </p:blipFill>
        <p:spPr bwMode="auto">
          <a:xfrm>
            <a:off x="0" y="0"/>
            <a:ext cx="9906000" cy="476672"/>
          </a:xfrm>
          <a:prstGeom prst="rect">
            <a:avLst/>
          </a:prstGeom>
          <a:noFill/>
        </p:spPr>
      </p:pic>
      <p:pic>
        <p:nvPicPr>
          <p:cNvPr id="15" name="Picture 2" descr="C:\Users\tk32591\Desktop\Alt.jpg"/>
          <p:cNvPicPr>
            <a:picLocks noChangeAspect="1" noChangeArrowheads="1"/>
          </p:cNvPicPr>
          <p:nvPr/>
        </p:nvPicPr>
        <p:blipFill>
          <a:blip r:embed="rId12" cstate="print"/>
          <a:srcRect/>
          <a:stretch>
            <a:fillRect/>
          </a:stretch>
        </p:blipFill>
        <p:spPr bwMode="auto">
          <a:xfrm>
            <a:off x="0" y="6419850"/>
            <a:ext cx="9906000" cy="438150"/>
          </a:xfrm>
          <a:prstGeom prst="rect">
            <a:avLst/>
          </a:prstGeom>
          <a:noFill/>
        </p:spPr>
      </p:pic>
    </p:spTree>
    <p:extLst>
      <p:ext uri="{BB962C8B-B14F-4D97-AF65-F5344CB8AC3E}">
        <p14:creationId xmlns:p14="http://schemas.microsoft.com/office/powerpoint/2010/main" xmlns="" val="30602331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2"/>
          <p:cNvSpPr txBox="1">
            <a:spLocks noChangeArrowheads="1"/>
          </p:cNvSpPr>
          <p:nvPr/>
        </p:nvSpPr>
        <p:spPr bwMode="auto">
          <a:xfrm>
            <a:off x="0" y="97469"/>
            <a:ext cx="989842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100" b="1">
                <a:solidFill>
                  <a:schemeClr val="accent2"/>
                </a:solidFill>
                <a:latin typeface="Monotype Corsiva" pitchFamily="66" charset="0"/>
                <a:cs typeface="Arial" pitchFamily="34" charset="0"/>
              </a:defRPr>
            </a:lvl1pPr>
            <a:lvl2pPr marL="742950" indent="-285750" eaLnBrk="0" hangingPunct="0">
              <a:defRPr sz="2100" b="1">
                <a:solidFill>
                  <a:schemeClr val="accent2"/>
                </a:solidFill>
                <a:latin typeface="Monotype Corsiva" pitchFamily="66" charset="0"/>
                <a:cs typeface="Arial" pitchFamily="34" charset="0"/>
              </a:defRPr>
            </a:lvl2pPr>
            <a:lvl3pPr marL="1143000" indent="-228600" eaLnBrk="0" hangingPunct="0">
              <a:defRPr sz="2100" b="1">
                <a:solidFill>
                  <a:schemeClr val="accent2"/>
                </a:solidFill>
                <a:latin typeface="Monotype Corsiva" pitchFamily="66" charset="0"/>
                <a:cs typeface="Arial" pitchFamily="34" charset="0"/>
              </a:defRPr>
            </a:lvl3pPr>
            <a:lvl4pPr marL="1600200" indent="-228600" eaLnBrk="0" hangingPunct="0">
              <a:defRPr sz="2100" b="1">
                <a:solidFill>
                  <a:schemeClr val="accent2"/>
                </a:solidFill>
                <a:latin typeface="Monotype Corsiva" pitchFamily="66" charset="0"/>
                <a:cs typeface="Arial" pitchFamily="34" charset="0"/>
              </a:defRPr>
            </a:lvl4pPr>
            <a:lvl5pPr marL="2057400" indent="-228600" eaLnBrk="0" hangingPunct="0">
              <a:defRPr sz="2100" b="1">
                <a:solidFill>
                  <a:schemeClr val="accent2"/>
                </a:solidFill>
                <a:latin typeface="Monotype Corsiva" pitchFamily="66" charset="0"/>
                <a:cs typeface="Arial" pitchFamily="34" charset="0"/>
              </a:defRPr>
            </a:lvl5pPr>
            <a:lvl6pPr marL="2514600" indent="-228600" eaLnBrk="0" fontAlgn="base" hangingPunct="0">
              <a:spcBef>
                <a:spcPct val="0"/>
              </a:spcBef>
              <a:spcAft>
                <a:spcPct val="0"/>
              </a:spcAft>
              <a:defRPr sz="2100" b="1">
                <a:solidFill>
                  <a:schemeClr val="accent2"/>
                </a:solidFill>
                <a:latin typeface="Monotype Corsiva" pitchFamily="66" charset="0"/>
                <a:cs typeface="Arial" pitchFamily="34" charset="0"/>
              </a:defRPr>
            </a:lvl6pPr>
            <a:lvl7pPr marL="2971800" indent="-228600" eaLnBrk="0" fontAlgn="base" hangingPunct="0">
              <a:spcBef>
                <a:spcPct val="0"/>
              </a:spcBef>
              <a:spcAft>
                <a:spcPct val="0"/>
              </a:spcAft>
              <a:defRPr sz="2100" b="1">
                <a:solidFill>
                  <a:schemeClr val="accent2"/>
                </a:solidFill>
                <a:latin typeface="Monotype Corsiva" pitchFamily="66" charset="0"/>
                <a:cs typeface="Arial" pitchFamily="34" charset="0"/>
              </a:defRPr>
            </a:lvl7pPr>
            <a:lvl8pPr marL="3429000" indent="-228600" eaLnBrk="0" fontAlgn="base" hangingPunct="0">
              <a:spcBef>
                <a:spcPct val="0"/>
              </a:spcBef>
              <a:spcAft>
                <a:spcPct val="0"/>
              </a:spcAft>
              <a:defRPr sz="2100" b="1">
                <a:solidFill>
                  <a:schemeClr val="accent2"/>
                </a:solidFill>
                <a:latin typeface="Monotype Corsiva" pitchFamily="66" charset="0"/>
                <a:cs typeface="Arial" pitchFamily="34" charset="0"/>
              </a:defRPr>
            </a:lvl8pPr>
            <a:lvl9pPr marL="3886200" indent="-228600" eaLnBrk="0" fontAlgn="base" hangingPunct="0">
              <a:spcBef>
                <a:spcPct val="0"/>
              </a:spcBef>
              <a:spcAft>
                <a:spcPct val="0"/>
              </a:spcAft>
              <a:defRPr sz="2100" b="1">
                <a:solidFill>
                  <a:schemeClr val="accent2"/>
                </a:solidFill>
                <a:latin typeface="Monotype Corsiva" pitchFamily="66" charset="0"/>
                <a:cs typeface="Arial" pitchFamily="34" charset="0"/>
              </a:defRPr>
            </a:lvl9pPr>
          </a:lstStyle>
          <a:p>
            <a:pPr defTabSz="457200"/>
            <a:r>
              <a:rPr lang="tr-TR" sz="2200" dirty="0">
                <a:solidFill>
                  <a:schemeClr val="bg1"/>
                </a:solidFill>
                <a:effectLst>
                  <a:outerShdw blurRad="38100" dist="38100" dir="2700000" algn="tl">
                    <a:srgbClr val="000000">
                      <a:alpha val="43137"/>
                    </a:srgbClr>
                  </a:outerShdw>
                </a:effectLst>
                <a:latin typeface="+mj-lt"/>
              </a:rPr>
              <a:t>Kayıtlı Elektronik Posta Hizmetleri Müdürlüğü</a:t>
            </a:r>
          </a:p>
        </p:txBody>
      </p:sp>
      <p:sp>
        <p:nvSpPr>
          <p:cNvPr id="11" name="Başlık 1"/>
          <p:cNvSpPr>
            <a:spLocks noGrp="1"/>
          </p:cNvSpPr>
          <p:nvPr>
            <p:ph type="title"/>
          </p:nvPr>
        </p:nvSpPr>
        <p:spPr>
          <a:xfrm>
            <a:off x="0" y="728700"/>
            <a:ext cx="9906000" cy="576064"/>
          </a:xfrm>
        </p:spPr>
        <p:txBody>
          <a:bodyPr>
            <a:noAutofit/>
          </a:bodyPr>
          <a:lstStyle/>
          <a:p>
            <a:r>
              <a:rPr lang="tr-TR" sz="2200" b="1" dirty="0" smtClean="0">
                <a:solidFill>
                  <a:schemeClr val="bg1"/>
                </a:solidFill>
                <a:cs typeface="Arial" charset="0"/>
              </a:rPr>
              <a:t>         </a:t>
            </a:r>
            <a:r>
              <a:rPr lang="tr-TR" altLang="tr-TR" sz="2200" b="1" dirty="0" smtClean="0">
                <a:solidFill>
                  <a:schemeClr val="accent1">
                    <a:lumMod val="75000"/>
                  </a:schemeClr>
                </a:solidFill>
                <a:ea typeface="+mn-ea"/>
                <a:cs typeface="Arial" charset="0"/>
              </a:rPr>
              <a:t> </a:t>
            </a:r>
            <a:r>
              <a:rPr lang="tr-TR" sz="2200" dirty="0" smtClean="0">
                <a:solidFill>
                  <a:srgbClr val="002060"/>
                </a:solidFill>
                <a:cs typeface="Arial" charset="0"/>
              </a:rPr>
              <a:t> 			</a:t>
            </a:r>
            <a:r>
              <a:rPr lang="tr-TR" sz="2200" b="1" dirty="0" smtClean="0">
                <a:solidFill>
                  <a:schemeClr val="accent1">
                    <a:lumMod val="75000"/>
                  </a:schemeClr>
                </a:solidFill>
                <a:ea typeface="+mn-ea"/>
                <a:cs typeface="Arial" charset="0"/>
              </a:rPr>
              <a:t>e</a:t>
            </a:r>
            <a:r>
              <a:rPr lang="tr-TR" altLang="tr-TR" sz="2200" b="1" dirty="0" smtClean="0">
                <a:solidFill>
                  <a:schemeClr val="accent1">
                    <a:lumMod val="75000"/>
                  </a:schemeClr>
                </a:solidFill>
                <a:ea typeface="+mn-ea"/>
                <a:cs typeface="Arial" charset="0"/>
              </a:rPr>
              <a:t>-Tebligat Kimler İçin Zorunludur?</a:t>
            </a:r>
            <a:r>
              <a:rPr lang="tr-TR" sz="2200" dirty="0" smtClean="0"/>
              <a:t/>
            </a:r>
            <a:br>
              <a:rPr lang="tr-TR" sz="2200" dirty="0" smtClean="0"/>
            </a:br>
            <a:r>
              <a:rPr lang="tr-TR" altLang="tr-TR" sz="2200" b="1" dirty="0">
                <a:solidFill>
                  <a:schemeClr val="accent1">
                    <a:lumMod val="75000"/>
                  </a:schemeClr>
                </a:solidFill>
                <a:ea typeface="+mn-ea"/>
                <a:cs typeface="Arial" charset="0"/>
              </a:rPr>
              <a:t/>
            </a:r>
            <a:br>
              <a:rPr lang="tr-TR" altLang="tr-TR" sz="2200" b="1" dirty="0">
                <a:solidFill>
                  <a:schemeClr val="accent1">
                    <a:lumMod val="75000"/>
                  </a:schemeClr>
                </a:solidFill>
                <a:ea typeface="+mn-ea"/>
                <a:cs typeface="Arial" charset="0"/>
              </a:rPr>
            </a:br>
            <a:endParaRPr lang="tr-TR" altLang="tr-TR" sz="2200" b="1" dirty="0">
              <a:solidFill>
                <a:schemeClr val="accent1">
                  <a:lumMod val="75000"/>
                </a:schemeClr>
              </a:solidFill>
              <a:ea typeface="+mn-ea"/>
              <a:cs typeface="Arial" charset="0"/>
            </a:endParaRPr>
          </a:p>
        </p:txBody>
      </p:sp>
      <p:pic>
        <p:nvPicPr>
          <p:cNvPr id="24" name="KAĞIT" descr="C:\Documents and Settings\User\Desktop\Yeni Klasör (2)\TAMAM\Post it Notes -02.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a:xfrm>
            <a:off x="-585614" y="2420888"/>
            <a:ext cx="6006667" cy="3096344"/>
          </a:xfrm>
          <a:prstGeom prst="rect">
            <a:avLst/>
          </a:prstGeom>
        </p:spPr>
      </p:pic>
      <p:pic>
        <p:nvPicPr>
          <p:cNvPr id="25" name="RAPTİYE 1" descr="C:\Documents and Settings\User\Desktop\Yeni Klasör (2)\TAMAM\Push Pins 0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l="84955" t="26701" r="4291" b="67746"/>
          <a:stretch>
            <a:fillRect/>
          </a:stretch>
        </p:blipFill>
        <p:spPr bwMode="auto">
          <a:xfrm>
            <a:off x="467502" y="2888941"/>
            <a:ext cx="494499" cy="4564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6" name="24 Metin kutusu"/>
          <p:cNvSpPr txBox="1"/>
          <p:nvPr/>
        </p:nvSpPr>
        <p:spPr>
          <a:xfrm>
            <a:off x="5577620" y="1537045"/>
            <a:ext cx="3782870" cy="723275"/>
          </a:xfrm>
          <a:prstGeom prst="rect">
            <a:avLst/>
          </a:prstGeom>
          <a:noFill/>
        </p:spPr>
        <p:txBody>
          <a:bodyPr wrap="square" rtlCol="0">
            <a:spAutoFit/>
          </a:bodyPr>
          <a:lstStyle/>
          <a:p>
            <a:pPr algn="ctr"/>
            <a:endParaRPr lang="tr-TR" altLang="tr-TR" sz="2000" dirty="0" smtClean="0">
              <a:latin typeface="+mj-lt"/>
              <a:cs typeface="Arial" charset="0"/>
            </a:endParaRPr>
          </a:p>
          <a:p>
            <a:pPr algn="ctr"/>
            <a:endParaRPr lang="tr-TR" b="1" dirty="0">
              <a:latin typeface="+mj-lt"/>
            </a:endParaRPr>
          </a:p>
        </p:txBody>
      </p:sp>
      <p:sp>
        <p:nvSpPr>
          <p:cNvPr id="20" name="Yuvarlatılmış Dikdörtgen 4"/>
          <p:cNvSpPr/>
          <p:nvPr/>
        </p:nvSpPr>
        <p:spPr>
          <a:xfrm>
            <a:off x="0" y="1124744"/>
            <a:ext cx="9906000" cy="1696496"/>
          </a:xfrm>
          <a:prstGeom prst="rect">
            <a:avLst/>
          </a:prstGeom>
          <a:noFill/>
          <a:ln>
            <a:noFill/>
          </a:ln>
          <a:effectLst/>
        </p:spPr>
        <p:txBody>
          <a:bodyPr spcFirstLastPara="0" vert="horz" wrap="square" lIns="137160" tIns="137160" rIns="137160" bIns="137160" numCol="1" spcCol="1270" anchor="ctr" anchorCtr="0">
            <a:no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endParaRPr lang="tr-TR" sz="2000" dirty="0" smtClean="0">
              <a:latin typeface="+mj-lt"/>
            </a:endParaRPr>
          </a:p>
          <a:p>
            <a:pPr algn="just"/>
            <a:r>
              <a:rPr lang="tr-TR" sz="2000" b="0" dirty="0" smtClean="0">
                <a:latin typeface="+mj-lt"/>
              </a:rPr>
              <a:t>7201 sayılı Kanuna 7. maddeden sonra gelmek üzere aşağıdaki madde eklenmiştir.</a:t>
            </a:r>
          </a:p>
          <a:p>
            <a:pPr algn="just"/>
            <a:endParaRPr lang="tr-TR" sz="2000" b="0" dirty="0" smtClean="0">
              <a:latin typeface="+mj-lt"/>
            </a:endParaRPr>
          </a:p>
          <a:p>
            <a:r>
              <a:rPr lang="tr-TR" sz="2000" b="0" dirty="0" smtClean="0">
                <a:latin typeface="+mj-lt"/>
              </a:rPr>
              <a:t>MADDE 7/a –(2) </a:t>
            </a:r>
            <a:r>
              <a:rPr lang="tr-TR" sz="2000" b="0" dirty="0" smtClean="0">
                <a:solidFill>
                  <a:srgbClr val="FF0000"/>
                </a:solidFill>
                <a:latin typeface="+mj-lt"/>
              </a:rPr>
              <a:t>Anonim, limited ve sermayesi paylara bölünmüş komandit şirketlere</a:t>
            </a:r>
            <a:r>
              <a:rPr lang="tr-TR" sz="2000" b="0" dirty="0" smtClean="0">
                <a:latin typeface="+mj-lt"/>
              </a:rPr>
              <a:t> elektronik yolla tebligat yapılması zorunludur.</a:t>
            </a:r>
          </a:p>
        </p:txBody>
      </p:sp>
      <p:sp>
        <p:nvSpPr>
          <p:cNvPr id="30" name="24 Metin kutusu"/>
          <p:cNvSpPr txBox="1"/>
          <p:nvPr/>
        </p:nvSpPr>
        <p:spPr>
          <a:xfrm>
            <a:off x="818541" y="3101476"/>
            <a:ext cx="4583228" cy="2262158"/>
          </a:xfrm>
          <a:prstGeom prst="rect">
            <a:avLst/>
          </a:prstGeom>
          <a:noFill/>
        </p:spPr>
        <p:txBody>
          <a:bodyPr wrap="square" rtlCol="0">
            <a:spAutoFit/>
          </a:bodyPr>
          <a:lstStyle/>
          <a:p>
            <a:r>
              <a:rPr lang="tr-TR" sz="2000" b="0" dirty="0" smtClean="0">
                <a:solidFill>
                  <a:schemeClr val="tx1">
                    <a:lumMod val="95000"/>
                    <a:lumOff val="5000"/>
                  </a:schemeClr>
                </a:solidFill>
                <a:latin typeface="+mj-lt"/>
              </a:rPr>
              <a:t>Sermaye şirketlerine ve kendilerine kep hesap adresi bildiren gerçek kişilere tebligatları kep hesap </a:t>
            </a:r>
          </a:p>
          <a:p>
            <a:r>
              <a:rPr lang="tr-TR" sz="2000" b="0" dirty="0" smtClean="0">
                <a:solidFill>
                  <a:schemeClr val="tx1">
                    <a:lumMod val="95000"/>
                    <a:lumOff val="5000"/>
                  </a:schemeClr>
                </a:solidFill>
                <a:latin typeface="+mj-lt"/>
              </a:rPr>
              <a:t>adreslerine yapmaları </a:t>
            </a:r>
          </a:p>
          <a:p>
            <a:r>
              <a:rPr lang="tr-TR" sz="2000" b="0" dirty="0" smtClean="0">
                <a:solidFill>
                  <a:schemeClr val="tx1">
                    <a:lumMod val="95000"/>
                    <a:lumOff val="5000"/>
                  </a:schemeClr>
                </a:solidFill>
                <a:latin typeface="+mj-lt"/>
              </a:rPr>
              <a:t>zorunludur. </a:t>
            </a:r>
          </a:p>
          <a:p>
            <a:r>
              <a:rPr lang="tr-TR" sz="2000" dirty="0" smtClean="0">
                <a:latin typeface="+mj-lt"/>
              </a:rPr>
              <a:t> </a:t>
            </a:r>
          </a:p>
          <a:p>
            <a:pPr>
              <a:defRPr/>
            </a:pPr>
            <a:endParaRPr lang="tr-TR" b="1" dirty="0">
              <a:latin typeface="+mj-lt"/>
            </a:endParaRPr>
          </a:p>
        </p:txBody>
      </p:sp>
      <p:pic>
        <p:nvPicPr>
          <p:cNvPr id="18" name="KAĞIT" descr="C:\Documents and Settings\User\Desktop\Yeni Klasör (2)\TAMAM\Post it Notes -02.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a:xfrm>
            <a:off x="4406939" y="2456892"/>
            <a:ext cx="6045672" cy="3096344"/>
          </a:xfrm>
          <a:prstGeom prst="rect">
            <a:avLst/>
          </a:prstGeom>
        </p:spPr>
      </p:pic>
      <p:pic>
        <p:nvPicPr>
          <p:cNvPr id="21" name="RAPTİYE 1" descr="C:\Documents and Settings\User\Desktop\Yeni Klasör (2)\TAMAM\Push Pins 0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l="84955" t="26701" r="4291" b="67746"/>
          <a:stretch>
            <a:fillRect/>
          </a:stretch>
        </p:blipFill>
        <p:spPr bwMode="auto">
          <a:xfrm>
            <a:off x="5589627" y="2864528"/>
            <a:ext cx="494499" cy="4564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2" name="24 Metin kutusu"/>
          <p:cNvSpPr txBox="1"/>
          <p:nvPr/>
        </p:nvSpPr>
        <p:spPr>
          <a:xfrm>
            <a:off x="5460057" y="3326212"/>
            <a:ext cx="4289926" cy="1631216"/>
          </a:xfrm>
          <a:prstGeom prst="rect">
            <a:avLst/>
          </a:prstGeom>
          <a:noFill/>
        </p:spPr>
        <p:txBody>
          <a:bodyPr wrap="square" rtlCol="0">
            <a:spAutoFit/>
          </a:bodyPr>
          <a:lstStyle/>
          <a:p>
            <a:r>
              <a:rPr lang="tr-TR" sz="2000" b="0" dirty="0" smtClean="0">
                <a:solidFill>
                  <a:schemeClr val="tx1"/>
                </a:solidFill>
                <a:latin typeface="+mj-lt"/>
              </a:rPr>
              <a:t>Bu durumda </a:t>
            </a:r>
            <a:r>
              <a:rPr lang="tr-TR" sz="2000" b="0" dirty="0" smtClean="0">
                <a:solidFill>
                  <a:srgbClr val="FF0000"/>
                </a:solidFill>
                <a:latin typeface="+mj-lt"/>
              </a:rPr>
              <a:t>Tebligat çıkarmaya yetkili mercilerinde </a:t>
            </a:r>
            <a:r>
              <a:rPr lang="tr-TR" sz="2000" b="0" dirty="0" smtClean="0">
                <a:solidFill>
                  <a:schemeClr val="tx1"/>
                </a:solidFill>
                <a:latin typeface="+mj-lt"/>
              </a:rPr>
              <a:t>KEP hesabı kullanarak </a:t>
            </a:r>
            <a:r>
              <a:rPr lang="tr-TR" sz="2000" b="0" dirty="0" smtClean="0">
                <a:solidFill>
                  <a:srgbClr val="FF0000"/>
                </a:solidFill>
                <a:latin typeface="+mj-lt"/>
              </a:rPr>
              <a:t>e-tebligat göndermeleri </a:t>
            </a:r>
            <a:r>
              <a:rPr lang="tr-TR" sz="2000" b="0" dirty="0" smtClean="0">
                <a:solidFill>
                  <a:schemeClr val="tx1"/>
                </a:solidFill>
                <a:latin typeface="+mj-lt"/>
              </a:rPr>
              <a:t>zorunlu hale gelmiştir.</a:t>
            </a:r>
          </a:p>
          <a:p>
            <a:pPr>
              <a:defRPr/>
            </a:pPr>
            <a:endParaRPr lang="tr-TR" sz="2000" b="1" dirty="0">
              <a:latin typeface="+mj-lt"/>
            </a:endParaRPr>
          </a:p>
        </p:txBody>
      </p:sp>
      <p:sp>
        <p:nvSpPr>
          <p:cNvPr id="14" name="Yuvarlatılmış Dikdörtgen 4"/>
          <p:cNvSpPr/>
          <p:nvPr/>
        </p:nvSpPr>
        <p:spPr>
          <a:xfrm>
            <a:off x="77458" y="5373216"/>
            <a:ext cx="9906000" cy="1008112"/>
          </a:xfrm>
          <a:prstGeom prst="rect">
            <a:avLst/>
          </a:prstGeom>
          <a:noFill/>
          <a:ln>
            <a:noFill/>
          </a:ln>
          <a:effectLst/>
        </p:spPr>
        <p:txBody>
          <a:bodyPr spcFirstLastPara="0" vert="horz" wrap="square" lIns="137160" tIns="137160" rIns="137160" bIns="137160" numCol="1" spcCol="1270" anchor="ctr" anchorCtr="0">
            <a:no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tr-TR" sz="2000" b="0" dirty="0" smtClean="0">
                <a:solidFill>
                  <a:schemeClr val="tx1">
                    <a:lumMod val="95000"/>
                    <a:lumOff val="5000"/>
                  </a:schemeClr>
                </a:solidFill>
                <a:latin typeface="+mj-lt"/>
              </a:rPr>
              <a:t>(4) Elektronik yolla tebligat, muhatabın elektronik adresine ulaştığı tarihi izleyen </a:t>
            </a:r>
            <a:r>
              <a:rPr lang="tr-TR" sz="2000" b="0" dirty="0" smtClean="0">
                <a:solidFill>
                  <a:srgbClr val="FF0000"/>
                </a:solidFill>
                <a:latin typeface="+mj-lt"/>
              </a:rPr>
              <a:t>beşinci günün sonunda </a:t>
            </a:r>
            <a:r>
              <a:rPr lang="tr-TR" sz="2000" b="0" dirty="0" smtClean="0">
                <a:solidFill>
                  <a:schemeClr val="tx1">
                    <a:lumMod val="95000"/>
                    <a:lumOff val="5000"/>
                  </a:schemeClr>
                </a:solidFill>
                <a:latin typeface="+mj-lt"/>
              </a:rPr>
              <a:t>yapılmış sayılır.</a:t>
            </a:r>
          </a:p>
          <a:p>
            <a:pPr algn="just"/>
            <a:endParaRPr lang="tr-TR" sz="2000" dirty="0" smtClean="0">
              <a:solidFill>
                <a:schemeClr val="tx1">
                  <a:lumMod val="95000"/>
                  <a:lumOff val="5000"/>
                </a:schemeClr>
              </a:solidFill>
              <a:latin typeface="+mj-lt"/>
            </a:endParaRPr>
          </a:p>
        </p:txBody>
      </p:sp>
      <p:pic>
        <p:nvPicPr>
          <p:cNvPr id="13" name="Picture 2" descr="C:\Users\tk32591\Desktop\Üst.jpg"/>
          <p:cNvPicPr>
            <a:picLocks noChangeAspect="1" noChangeArrowheads="1"/>
          </p:cNvPicPr>
          <p:nvPr/>
        </p:nvPicPr>
        <p:blipFill>
          <a:blip r:embed="rId5" cstate="print"/>
          <a:srcRect/>
          <a:stretch>
            <a:fillRect/>
          </a:stretch>
        </p:blipFill>
        <p:spPr bwMode="auto">
          <a:xfrm>
            <a:off x="0" y="0"/>
            <a:ext cx="9906000" cy="476672"/>
          </a:xfrm>
          <a:prstGeom prst="rect">
            <a:avLst/>
          </a:prstGeom>
          <a:noFill/>
        </p:spPr>
      </p:pic>
      <p:pic>
        <p:nvPicPr>
          <p:cNvPr id="15" name="Picture 2" descr="C:\Users\tk32591\Desktop\Alt.jpg"/>
          <p:cNvPicPr>
            <a:picLocks noChangeAspect="1" noChangeArrowheads="1"/>
          </p:cNvPicPr>
          <p:nvPr/>
        </p:nvPicPr>
        <p:blipFill>
          <a:blip r:embed="rId6" cstate="print"/>
          <a:srcRect/>
          <a:stretch>
            <a:fillRect/>
          </a:stretch>
        </p:blipFill>
        <p:spPr bwMode="auto">
          <a:xfrm>
            <a:off x="0" y="6419850"/>
            <a:ext cx="9906000" cy="438150"/>
          </a:xfrm>
          <a:prstGeom prst="rect">
            <a:avLst/>
          </a:prstGeom>
          <a:noFill/>
        </p:spPr>
      </p:pic>
    </p:spTree>
    <p:extLst>
      <p:ext uri="{BB962C8B-B14F-4D97-AF65-F5344CB8AC3E}">
        <p14:creationId xmlns:p14="http://schemas.microsoft.com/office/powerpoint/2010/main" xmlns="" val="9573920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2"/>
          <p:cNvSpPr txBox="1">
            <a:spLocks noChangeArrowheads="1"/>
          </p:cNvSpPr>
          <p:nvPr/>
        </p:nvSpPr>
        <p:spPr bwMode="auto">
          <a:xfrm>
            <a:off x="0" y="97469"/>
            <a:ext cx="989842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100" b="1">
                <a:solidFill>
                  <a:schemeClr val="accent2"/>
                </a:solidFill>
                <a:latin typeface="Monotype Corsiva" pitchFamily="66" charset="0"/>
                <a:cs typeface="Arial" pitchFamily="34" charset="0"/>
              </a:defRPr>
            </a:lvl1pPr>
            <a:lvl2pPr marL="742950" indent="-285750" eaLnBrk="0" hangingPunct="0">
              <a:defRPr sz="2100" b="1">
                <a:solidFill>
                  <a:schemeClr val="accent2"/>
                </a:solidFill>
                <a:latin typeface="Monotype Corsiva" pitchFamily="66" charset="0"/>
                <a:cs typeface="Arial" pitchFamily="34" charset="0"/>
              </a:defRPr>
            </a:lvl2pPr>
            <a:lvl3pPr marL="1143000" indent="-228600" eaLnBrk="0" hangingPunct="0">
              <a:defRPr sz="2100" b="1">
                <a:solidFill>
                  <a:schemeClr val="accent2"/>
                </a:solidFill>
                <a:latin typeface="Monotype Corsiva" pitchFamily="66" charset="0"/>
                <a:cs typeface="Arial" pitchFamily="34" charset="0"/>
              </a:defRPr>
            </a:lvl3pPr>
            <a:lvl4pPr marL="1600200" indent="-228600" eaLnBrk="0" hangingPunct="0">
              <a:defRPr sz="2100" b="1">
                <a:solidFill>
                  <a:schemeClr val="accent2"/>
                </a:solidFill>
                <a:latin typeface="Monotype Corsiva" pitchFamily="66" charset="0"/>
                <a:cs typeface="Arial" pitchFamily="34" charset="0"/>
              </a:defRPr>
            </a:lvl4pPr>
            <a:lvl5pPr marL="2057400" indent="-228600" eaLnBrk="0" hangingPunct="0">
              <a:defRPr sz="2100" b="1">
                <a:solidFill>
                  <a:schemeClr val="accent2"/>
                </a:solidFill>
                <a:latin typeface="Monotype Corsiva" pitchFamily="66" charset="0"/>
                <a:cs typeface="Arial" pitchFamily="34" charset="0"/>
              </a:defRPr>
            </a:lvl5pPr>
            <a:lvl6pPr marL="2514600" indent="-228600" eaLnBrk="0" fontAlgn="base" hangingPunct="0">
              <a:spcBef>
                <a:spcPct val="0"/>
              </a:spcBef>
              <a:spcAft>
                <a:spcPct val="0"/>
              </a:spcAft>
              <a:defRPr sz="2100" b="1">
                <a:solidFill>
                  <a:schemeClr val="accent2"/>
                </a:solidFill>
                <a:latin typeface="Monotype Corsiva" pitchFamily="66" charset="0"/>
                <a:cs typeface="Arial" pitchFamily="34" charset="0"/>
              </a:defRPr>
            </a:lvl6pPr>
            <a:lvl7pPr marL="2971800" indent="-228600" eaLnBrk="0" fontAlgn="base" hangingPunct="0">
              <a:spcBef>
                <a:spcPct val="0"/>
              </a:spcBef>
              <a:spcAft>
                <a:spcPct val="0"/>
              </a:spcAft>
              <a:defRPr sz="2100" b="1">
                <a:solidFill>
                  <a:schemeClr val="accent2"/>
                </a:solidFill>
                <a:latin typeface="Monotype Corsiva" pitchFamily="66" charset="0"/>
                <a:cs typeface="Arial" pitchFamily="34" charset="0"/>
              </a:defRPr>
            </a:lvl7pPr>
            <a:lvl8pPr marL="3429000" indent="-228600" eaLnBrk="0" fontAlgn="base" hangingPunct="0">
              <a:spcBef>
                <a:spcPct val="0"/>
              </a:spcBef>
              <a:spcAft>
                <a:spcPct val="0"/>
              </a:spcAft>
              <a:defRPr sz="2100" b="1">
                <a:solidFill>
                  <a:schemeClr val="accent2"/>
                </a:solidFill>
                <a:latin typeface="Monotype Corsiva" pitchFamily="66" charset="0"/>
                <a:cs typeface="Arial" pitchFamily="34" charset="0"/>
              </a:defRPr>
            </a:lvl8pPr>
            <a:lvl9pPr marL="3886200" indent="-228600" eaLnBrk="0" fontAlgn="base" hangingPunct="0">
              <a:spcBef>
                <a:spcPct val="0"/>
              </a:spcBef>
              <a:spcAft>
                <a:spcPct val="0"/>
              </a:spcAft>
              <a:defRPr sz="2100" b="1">
                <a:solidFill>
                  <a:schemeClr val="accent2"/>
                </a:solidFill>
                <a:latin typeface="Monotype Corsiva" pitchFamily="66" charset="0"/>
                <a:cs typeface="Arial" pitchFamily="34" charset="0"/>
              </a:defRPr>
            </a:lvl9pPr>
          </a:lstStyle>
          <a:p>
            <a:pPr defTabSz="457200"/>
            <a:r>
              <a:rPr lang="tr-TR" sz="2200" dirty="0">
                <a:solidFill>
                  <a:schemeClr val="bg1"/>
                </a:solidFill>
                <a:effectLst>
                  <a:outerShdw blurRad="38100" dist="38100" dir="2700000" algn="tl">
                    <a:srgbClr val="000000">
                      <a:alpha val="43137"/>
                    </a:srgbClr>
                  </a:outerShdw>
                </a:effectLst>
                <a:latin typeface="+mj-lt"/>
              </a:rPr>
              <a:t>Kayıtlı Elektronik Posta Hizmetleri Müdürlüğü</a:t>
            </a:r>
          </a:p>
        </p:txBody>
      </p:sp>
      <p:sp>
        <p:nvSpPr>
          <p:cNvPr id="3" name="İçerik Yer Tutucusu 2"/>
          <p:cNvSpPr>
            <a:spLocks noGrp="1"/>
          </p:cNvSpPr>
          <p:nvPr>
            <p:ph idx="1"/>
          </p:nvPr>
        </p:nvSpPr>
        <p:spPr>
          <a:xfrm>
            <a:off x="272480" y="1268760"/>
            <a:ext cx="9633521" cy="5328592"/>
          </a:xfrm>
        </p:spPr>
        <p:txBody>
          <a:bodyPr>
            <a:noAutofit/>
          </a:bodyPr>
          <a:lstStyle/>
          <a:p>
            <a:pPr>
              <a:buNone/>
              <a:defRPr/>
            </a:pPr>
            <a:r>
              <a:rPr lang="tr-TR" sz="1600" dirty="0" smtClean="0">
                <a:latin typeface="Comic Sans MS" pitchFamily="66" charset="0"/>
              </a:rPr>
              <a:t>	</a:t>
            </a:r>
            <a:r>
              <a:rPr lang="tr-TR" sz="1800" dirty="0" smtClean="0">
                <a:latin typeface="Comic Sans MS" pitchFamily="66" charset="0"/>
              </a:rPr>
              <a:t>7201 SAYILI TEBLİGAT KANUNUNUN 11.01.2011 tarihinde </a:t>
            </a:r>
            <a:r>
              <a:rPr lang="tr-TR" sz="1800" dirty="0">
                <a:latin typeface="Comic Sans MS" pitchFamily="66" charset="0"/>
              </a:rPr>
              <a:t>değiştirilen </a:t>
            </a:r>
            <a:endParaRPr lang="tr-TR" sz="1800" dirty="0" smtClean="0">
              <a:latin typeface="Comic Sans MS" pitchFamily="66" charset="0"/>
            </a:endParaRPr>
          </a:p>
          <a:p>
            <a:pPr>
              <a:buAutoNum type="arabicPeriod"/>
              <a:defRPr/>
            </a:pPr>
            <a:r>
              <a:rPr lang="tr-TR" sz="1800" dirty="0" smtClean="0">
                <a:latin typeface="Comic Sans MS" pitchFamily="66" charset="0"/>
              </a:rPr>
              <a:t>maddesi gereği</a:t>
            </a:r>
          </a:p>
          <a:p>
            <a:pPr>
              <a:lnSpc>
                <a:spcPct val="150000"/>
              </a:lnSpc>
              <a:buNone/>
              <a:defRPr/>
            </a:pPr>
            <a:r>
              <a:rPr lang="tr-TR" sz="1800" dirty="0" smtClean="0">
                <a:latin typeface="Comic Sans MS" pitchFamily="66" charset="0"/>
              </a:rPr>
              <a:t>		Mahkemeler, İcra Daireleri</a:t>
            </a:r>
          </a:p>
          <a:p>
            <a:pPr marL="800100" lvl="2" indent="0">
              <a:lnSpc>
                <a:spcPct val="150000"/>
              </a:lnSpc>
              <a:buNone/>
              <a:defRPr/>
            </a:pPr>
            <a:r>
              <a:rPr lang="tr-TR" sz="1800" dirty="0" smtClean="0">
                <a:latin typeface="Comic Sans MS" pitchFamily="66" charset="0"/>
              </a:rPr>
              <a:t> TBMM, Cumhurbaşkanlığı, Bakanlıklar, Yüksek Yargı Organları vs.</a:t>
            </a:r>
          </a:p>
          <a:p>
            <a:pPr marL="800100" lvl="2" indent="0">
              <a:lnSpc>
                <a:spcPct val="150000"/>
              </a:lnSpc>
              <a:buNone/>
              <a:defRPr/>
            </a:pPr>
            <a:r>
              <a:rPr lang="tr-TR" sz="1800" dirty="0" smtClean="0">
                <a:latin typeface="Comic Sans MS" pitchFamily="66" charset="0"/>
              </a:rPr>
              <a:t> YÖK, ÖSYM, Üniversiteler, SSM</a:t>
            </a:r>
            <a:r>
              <a:rPr lang="tr-TR" sz="1800" dirty="0">
                <a:latin typeface="Comic Sans MS" pitchFamily="66" charset="0"/>
              </a:rPr>
              <a:t>, Karayolları </a:t>
            </a:r>
            <a:r>
              <a:rPr lang="tr-TR" sz="1800" dirty="0" smtClean="0">
                <a:latin typeface="Comic Sans MS" pitchFamily="66" charset="0"/>
              </a:rPr>
              <a:t>G.M., TSE vs. </a:t>
            </a:r>
          </a:p>
          <a:p>
            <a:pPr marL="800100" lvl="2" indent="0">
              <a:lnSpc>
                <a:spcPct val="150000"/>
              </a:lnSpc>
              <a:buNone/>
              <a:defRPr/>
            </a:pPr>
            <a:r>
              <a:rPr lang="tr-TR" sz="1800" dirty="0" smtClean="0">
                <a:latin typeface="Comic Sans MS" pitchFamily="66" charset="0"/>
              </a:rPr>
              <a:t> RTÜK, BTK, SPDK, BDDK, EPDK, KİK vs.</a:t>
            </a:r>
          </a:p>
          <a:p>
            <a:pPr marL="800100" lvl="2" indent="0">
              <a:lnSpc>
                <a:spcPct val="150000"/>
              </a:lnSpc>
              <a:buNone/>
              <a:defRPr/>
            </a:pPr>
            <a:r>
              <a:rPr lang="tr-TR" sz="1800" dirty="0" smtClean="0">
                <a:latin typeface="Comic Sans MS" pitchFamily="66" charset="0"/>
              </a:rPr>
              <a:t> Sosyal </a:t>
            </a:r>
            <a:r>
              <a:rPr lang="tr-TR" sz="1800" dirty="0">
                <a:latin typeface="Comic Sans MS" pitchFamily="66" charset="0"/>
              </a:rPr>
              <a:t>Güvenlik Kurumu, Türkiye İş Kurumu Genel </a:t>
            </a:r>
            <a:r>
              <a:rPr lang="tr-TR" sz="1800" dirty="0" smtClean="0">
                <a:latin typeface="Comic Sans MS" pitchFamily="66" charset="0"/>
              </a:rPr>
              <a:t>Müdürlüğü</a:t>
            </a:r>
          </a:p>
          <a:p>
            <a:pPr lvl="2">
              <a:lnSpc>
                <a:spcPct val="150000"/>
              </a:lnSpc>
              <a:buNone/>
              <a:defRPr/>
            </a:pPr>
            <a:r>
              <a:rPr lang="tr-TR" sz="1800" dirty="0" smtClean="0">
                <a:latin typeface="Comic Sans MS" pitchFamily="66" charset="0"/>
              </a:rPr>
              <a:t>İl özel idareleri, Belediyeler, Köy Hükmi Şahsiyetleri, Barolar,</a:t>
            </a:r>
          </a:p>
          <a:p>
            <a:pPr lvl="2">
              <a:lnSpc>
                <a:spcPct val="150000"/>
              </a:lnSpc>
              <a:buNone/>
              <a:defRPr/>
            </a:pPr>
            <a:r>
              <a:rPr lang="tr-TR" sz="1800" dirty="0" smtClean="0">
                <a:latin typeface="Comic Sans MS" pitchFamily="66" charset="0"/>
              </a:rPr>
              <a:t>Noterler</a:t>
            </a:r>
            <a:endParaRPr lang="tr-TR" sz="1800" dirty="0" smtClean="0">
              <a:latin typeface="+mj-lt"/>
            </a:endParaRPr>
          </a:p>
          <a:p>
            <a:pPr marL="0" algn="just">
              <a:buNone/>
              <a:defRPr/>
            </a:pPr>
            <a:r>
              <a:rPr lang="tr-TR" sz="1800" dirty="0" smtClean="0">
                <a:latin typeface="+mj-lt"/>
              </a:rPr>
              <a:t>tarafından yapılacak </a:t>
            </a:r>
            <a:r>
              <a:rPr lang="tr-TR" sz="1800" dirty="0" smtClean="0">
                <a:solidFill>
                  <a:srgbClr val="FF0000"/>
                </a:solidFill>
                <a:latin typeface="+mj-lt"/>
              </a:rPr>
              <a:t>elektronik ortam da dahil tüm tebligat</a:t>
            </a:r>
            <a:r>
              <a:rPr lang="tr-TR" sz="1800" dirty="0" smtClean="0">
                <a:latin typeface="+mj-lt"/>
              </a:rPr>
              <a:t>, bu Kanun hükümlerine göre </a:t>
            </a:r>
            <a:r>
              <a:rPr lang="tr-TR" sz="1800" dirty="0" smtClean="0">
                <a:solidFill>
                  <a:srgbClr val="FF0000"/>
                </a:solidFill>
                <a:latin typeface="+mj-lt"/>
              </a:rPr>
              <a:t>Posta ve Telgraf Teşkilatı Genel Müdürlüğü</a:t>
            </a:r>
            <a:r>
              <a:rPr lang="tr-TR" sz="1800" dirty="0" smtClean="0">
                <a:latin typeface="+mj-lt"/>
              </a:rPr>
              <a:t> </a:t>
            </a:r>
            <a:r>
              <a:rPr lang="tr-TR" sz="1800" dirty="0" smtClean="0">
                <a:latin typeface="Comic Sans MS" pitchFamily="66" charset="0"/>
              </a:rPr>
              <a:t>veya memur vasıtasıyla yapılır.</a:t>
            </a:r>
            <a:endParaRPr lang="tr-TR" sz="1800" dirty="0">
              <a:latin typeface="Comic Sans MS" pitchFamily="66" charset="0"/>
            </a:endParaRPr>
          </a:p>
        </p:txBody>
      </p:sp>
      <p:sp>
        <p:nvSpPr>
          <p:cNvPr id="4" name="Başlık 1"/>
          <p:cNvSpPr>
            <a:spLocks noGrp="1"/>
          </p:cNvSpPr>
          <p:nvPr>
            <p:ph type="title"/>
          </p:nvPr>
        </p:nvSpPr>
        <p:spPr>
          <a:xfrm>
            <a:off x="272480" y="620688"/>
            <a:ext cx="8697416" cy="599797"/>
          </a:xfrm>
        </p:spPr>
        <p:txBody>
          <a:bodyPr>
            <a:normAutofit/>
          </a:bodyPr>
          <a:lstStyle/>
          <a:p>
            <a:pPr algn="ctr"/>
            <a:r>
              <a:rPr lang="tr-TR" altLang="tr-TR" sz="2200" b="1" dirty="0" smtClean="0">
                <a:solidFill>
                  <a:schemeClr val="accent1">
                    <a:lumMod val="75000"/>
                  </a:schemeClr>
                </a:solidFill>
                <a:ea typeface="+mn-ea"/>
                <a:cs typeface="Arial" charset="0"/>
              </a:rPr>
              <a:t>e-Tebligatta PTT’nin Rolü</a:t>
            </a:r>
            <a:endParaRPr lang="tr-TR" altLang="tr-TR" sz="2200" b="1" dirty="0">
              <a:solidFill>
                <a:schemeClr val="accent1">
                  <a:lumMod val="75000"/>
                </a:schemeClr>
              </a:solidFill>
              <a:ea typeface="+mn-ea"/>
              <a:cs typeface="Arial" charset="0"/>
            </a:endParaRPr>
          </a:p>
        </p:txBody>
      </p:sp>
      <p:pic>
        <p:nvPicPr>
          <p:cNvPr id="6" name="Picture 2" descr="C:\Users\tk32591\Desktop\Üst.jpg"/>
          <p:cNvPicPr>
            <a:picLocks noChangeAspect="1" noChangeArrowheads="1"/>
          </p:cNvPicPr>
          <p:nvPr/>
        </p:nvPicPr>
        <p:blipFill>
          <a:blip r:embed="rId3" cstate="print"/>
          <a:srcRect/>
          <a:stretch>
            <a:fillRect/>
          </a:stretch>
        </p:blipFill>
        <p:spPr bwMode="auto">
          <a:xfrm>
            <a:off x="0" y="0"/>
            <a:ext cx="9906000" cy="476672"/>
          </a:xfrm>
          <a:prstGeom prst="rect">
            <a:avLst/>
          </a:prstGeom>
          <a:noFill/>
        </p:spPr>
      </p:pic>
      <p:pic>
        <p:nvPicPr>
          <p:cNvPr id="7" name="Picture 2" descr="C:\Users\tk32591\Desktop\Alt.jpg"/>
          <p:cNvPicPr>
            <a:picLocks noChangeAspect="1" noChangeArrowheads="1"/>
          </p:cNvPicPr>
          <p:nvPr/>
        </p:nvPicPr>
        <p:blipFill>
          <a:blip r:embed="rId4" cstate="print"/>
          <a:srcRect/>
          <a:stretch>
            <a:fillRect/>
          </a:stretch>
        </p:blipFill>
        <p:spPr bwMode="auto">
          <a:xfrm>
            <a:off x="0" y="6419850"/>
            <a:ext cx="9906000" cy="438150"/>
          </a:xfrm>
          <a:prstGeom prst="rect">
            <a:avLst/>
          </a:prstGeom>
          <a:noFill/>
        </p:spPr>
      </p:pic>
    </p:spTree>
    <p:extLst>
      <p:ext uri="{BB962C8B-B14F-4D97-AF65-F5344CB8AC3E}">
        <p14:creationId xmlns:p14="http://schemas.microsoft.com/office/powerpoint/2010/main" xmlns="" val="1697812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2"/>
          <p:cNvSpPr txBox="1">
            <a:spLocks noChangeArrowheads="1"/>
          </p:cNvSpPr>
          <p:nvPr/>
        </p:nvSpPr>
        <p:spPr bwMode="auto">
          <a:xfrm>
            <a:off x="0" y="97469"/>
            <a:ext cx="9898424"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100" b="1">
                <a:solidFill>
                  <a:schemeClr val="accent2"/>
                </a:solidFill>
                <a:latin typeface="Monotype Corsiva" pitchFamily="66" charset="0"/>
                <a:cs typeface="Arial" pitchFamily="34" charset="0"/>
              </a:defRPr>
            </a:lvl1pPr>
            <a:lvl2pPr marL="742950" indent="-285750" eaLnBrk="0" hangingPunct="0">
              <a:defRPr sz="2100" b="1">
                <a:solidFill>
                  <a:schemeClr val="accent2"/>
                </a:solidFill>
                <a:latin typeface="Monotype Corsiva" pitchFamily="66" charset="0"/>
                <a:cs typeface="Arial" pitchFamily="34" charset="0"/>
              </a:defRPr>
            </a:lvl2pPr>
            <a:lvl3pPr marL="1143000" indent="-228600" eaLnBrk="0" hangingPunct="0">
              <a:defRPr sz="2100" b="1">
                <a:solidFill>
                  <a:schemeClr val="accent2"/>
                </a:solidFill>
                <a:latin typeface="Monotype Corsiva" pitchFamily="66" charset="0"/>
                <a:cs typeface="Arial" pitchFamily="34" charset="0"/>
              </a:defRPr>
            </a:lvl3pPr>
            <a:lvl4pPr marL="1600200" indent="-228600" eaLnBrk="0" hangingPunct="0">
              <a:defRPr sz="2100" b="1">
                <a:solidFill>
                  <a:schemeClr val="accent2"/>
                </a:solidFill>
                <a:latin typeface="Monotype Corsiva" pitchFamily="66" charset="0"/>
                <a:cs typeface="Arial" pitchFamily="34" charset="0"/>
              </a:defRPr>
            </a:lvl4pPr>
            <a:lvl5pPr marL="2057400" indent="-228600" eaLnBrk="0" hangingPunct="0">
              <a:defRPr sz="2100" b="1">
                <a:solidFill>
                  <a:schemeClr val="accent2"/>
                </a:solidFill>
                <a:latin typeface="Monotype Corsiva" pitchFamily="66" charset="0"/>
                <a:cs typeface="Arial" pitchFamily="34" charset="0"/>
              </a:defRPr>
            </a:lvl5pPr>
            <a:lvl6pPr marL="2514600" indent="-228600" eaLnBrk="0" fontAlgn="base" hangingPunct="0">
              <a:spcBef>
                <a:spcPct val="0"/>
              </a:spcBef>
              <a:spcAft>
                <a:spcPct val="0"/>
              </a:spcAft>
              <a:defRPr sz="2100" b="1">
                <a:solidFill>
                  <a:schemeClr val="accent2"/>
                </a:solidFill>
                <a:latin typeface="Monotype Corsiva" pitchFamily="66" charset="0"/>
                <a:cs typeface="Arial" pitchFamily="34" charset="0"/>
              </a:defRPr>
            </a:lvl6pPr>
            <a:lvl7pPr marL="2971800" indent="-228600" eaLnBrk="0" fontAlgn="base" hangingPunct="0">
              <a:spcBef>
                <a:spcPct val="0"/>
              </a:spcBef>
              <a:spcAft>
                <a:spcPct val="0"/>
              </a:spcAft>
              <a:defRPr sz="2100" b="1">
                <a:solidFill>
                  <a:schemeClr val="accent2"/>
                </a:solidFill>
                <a:latin typeface="Monotype Corsiva" pitchFamily="66" charset="0"/>
                <a:cs typeface="Arial" pitchFamily="34" charset="0"/>
              </a:defRPr>
            </a:lvl7pPr>
            <a:lvl8pPr marL="3429000" indent="-228600" eaLnBrk="0" fontAlgn="base" hangingPunct="0">
              <a:spcBef>
                <a:spcPct val="0"/>
              </a:spcBef>
              <a:spcAft>
                <a:spcPct val="0"/>
              </a:spcAft>
              <a:defRPr sz="2100" b="1">
                <a:solidFill>
                  <a:schemeClr val="accent2"/>
                </a:solidFill>
                <a:latin typeface="Monotype Corsiva" pitchFamily="66" charset="0"/>
                <a:cs typeface="Arial" pitchFamily="34" charset="0"/>
              </a:defRPr>
            </a:lvl8pPr>
            <a:lvl9pPr marL="3886200" indent="-228600" eaLnBrk="0" fontAlgn="base" hangingPunct="0">
              <a:spcBef>
                <a:spcPct val="0"/>
              </a:spcBef>
              <a:spcAft>
                <a:spcPct val="0"/>
              </a:spcAft>
              <a:defRPr sz="2100" b="1">
                <a:solidFill>
                  <a:schemeClr val="accent2"/>
                </a:solidFill>
                <a:latin typeface="Monotype Corsiva" pitchFamily="66" charset="0"/>
                <a:cs typeface="Arial" pitchFamily="34" charset="0"/>
              </a:defRPr>
            </a:lvl9pPr>
          </a:lstStyle>
          <a:p>
            <a:pPr defTabSz="457200"/>
            <a:r>
              <a:rPr lang="tr-TR" sz="2400" dirty="0">
                <a:solidFill>
                  <a:schemeClr val="bg1"/>
                </a:solidFill>
                <a:effectLst>
                  <a:outerShdw blurRad="38100" dist="38100" dir="2700000" algn="tl">
                    <a:srgbClr val="000000">
                      <a:alpha val="43137"/>
                    </a:srgbClr>
                  </a:outerShdw>
                </a:effectLst>
                <a:latin typeface="+mj-lt"/>
              </a:rPr>
              <a:t>Kayıtlı Elektronik Posta Hizmetleri Müdürlüğü</a:t>
            </a:r>
          </a:p>
        </p:txBody>
      </p:sp>
      <p:sp>
        <p:nvSpPr>
          <p:cNvPr id="3" name="İçerik Yer Tutucusu 2"/>
          <p:cNvSpPr>
            <a:spLocks noGrp="1"/>
          </p:cNvSpPr>
          <p:nvPr>
            <p:ph idx="1"/>
          </p:nvPr>
        </p:nvSpPr>
        <p:spPr>
          <a:xfrm>
            <a:off x="77459" y="1340768"/>
            <a:ext cx="9633521" cy="1476164"/>
          </a:xfrm>
        </p:spPr>
        <p:txBody>
          <a:bodyPr>
            <a:noAutofit/>
          </a:bodyPr>
          <a:lstStyle/>
          <a:p>
            <a:pPr algn="just">
              <a:buNone/>
            </a:pPr>
            <a:r>
              <a:rPr lang="tr-TR" sz="2000" dirty="0" smtClean="0">
                <a:latin typeface="+mj-lt"/>
              </a:rPr>
              <a:t>	Elektronik Tebligat Yönetmeliğine göre elektronik tebligat hizmetinden faydalanacak olan muhataplar KEP hizmeti vermek üzere </a:t>
            </a:r>
            <a:r>
              <a:rPr lang="tr-TR" sz="2000" dirty="0" err="1" smtClean="0">
                <a:latin typeface="+mj-lt"/>
              </a:rPr>
              <a:t>BTK’ca</a:t>
            </a:r>
            <a:r>
              <a:rPr lang="tr-TR" sz="2000" dirty="0" smtClean="0">
                <a:latin typeface="+mj-lt"/>
              </a:rPr>
              <a:t> yetkilendirilmiş KEP hizmet sağlayıcılarından elektronik tebligata elverişli KEP adresi edinmelidirler.</a:t>
            </a:r>
          </a:p>
          <a:p>
            <a:pPr algn="just"/>
            <a:endParaRPr lang="tr-TR" sz="2000" dirty="0" smtClean="0">
              <a:latin typeface="+mj-lt"/>
            </a:endParaRPr>
          </a:p>
          <a:p>
            <a:pPr algn="just">
              <a:buFont typeface="Arial" charset="0"/>
              <a:buNone/>
            </a:pPr>
            <a:r>
              <a:rPr lang="tr-TR" sz="2000" dirty="0" smtClean="0">
                <a:latin typeface="+mj-lt"/>
              </a:rPr>
              <a:t> </a:t>
            </a:r>
          </a:p>
          <a:p>
            <a:pPr>
              <a:buNone/>
              <a:defRPr/>
            </a:pPr>
            <a:endParaRPr lang="tr-TR" sz="2000" b="1" dirty="0">
              <a:latin typeface="+mj-lt"/>
            </a:endParaRPr>
          </a:p>
        </p:txBody>
      </p:sp>
      <p:sp>
        <p:nvSpPr>
          <p:cNvPr id="4" name="Başlık 1"/>
          <p:cNvSpPr>
            <a:spLocks noGrp="1"/>
          </p:cNvSpPr>
          <p:nvPr>
            <p:ph type="title"/>
          </p:nvPr>
        </p:nvSpPr>
        <p:spPr>
          <a:xfrm>
            <a:off x="896549" y="668963"/>
            <a:ext cx="8697416" cy="599797"/>
          </a:xfrm>
        </p:spPr>
        <p:txBody>
          <a:bodyPr>
            <a:normAutofit/>
          </a:bodyPr>
          <a:lstStyle/>
          <a:p>
            <a:pPr algn="ctr"/>
            <a:r>
              <a:rPr lang="tr-TR" altLang="tr-TR" sz="2200" b="1" dirty="0" smtClean="0">
                <a:solidFill>
                  <a:schemeClr val="accent1">
                    <a:lumMod val="75000"/>
                  </a:schemeClr>
                </a:solidFill>
                <a:ea typeface="+mn-ea"/>
                <a:cs typeface="Arial" charset="0"/>
              </a:rPr>
              <a:t>e-Tebligatta PTT’nin Rolü</a:t>
            </a:r>
            <a:endParaRPr lang="tr-TR" altLang="tr-TR" sz="2200" b="1" dirty="0">
              <a:solidFill>
                <a:schemeClr val="accent1">
                  <a:lumMod val="75000"/>
                </a:schemeClr>
              </a:solidFill>
              <a:ea typeface="+mn-ea"/>
              <a:cs typeface="Arial" charset="0"/>
            </a:endParaRPr>
          </a:p>
        </p:txBody>
      </p:sp>
      <p:pic>
        <p:nvPicPr>
          <p:cNvPr id="7" name="RAPTİYE 1" descr="C:\Documents and Settings\User\Desktop\Yeni Klasör (2)\TAMAM\Push Pins 01.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l="84955" t="26701" r="4291" b="67746"/>
          <a:stretch>
            <a:fillRect/>
          </a:stretch>
        </p:blipFill>
        <p:spPr bwMode="auto">
          <a:xfrm>
            <a:off x="389494" y="4041069"/>
            <a:ext cx="494499" cy="4564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KAĞIT" descr="C:\Documents and Settings\User\Desktop\Yeni Klasör (2)\TAMAM\Post it Notes -02.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a:xfrm>
            <a:off x="-468601" y="2672916"/>
            <a:ext cx="6669740" cy="3096344"/>
          </a:xfrm>
          <a:prstGeom prst="rect">
            <a:avLst/>
          </a:prstGeom>
        </p:spPr>
      </p:pic>
      <p:pic>
        <p:nvPicPr>
          <p:cNvPr id="13" name="RAPTİYE 1" descr="C:\Documents and Settings\User\Desktop\Yeni Klasör (2)\TAMAM\Push Pins 01.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l="84955" t="26701" r="4291" b="67746"/>
          <a:stretch>
            <a:fillRect/>
          </a:stretch>
        </p:blipFill>
        <p:spPr bwMode="auto">
          <a:xfrm>
            <a:off x="467502" y="3068961"/>
            <a:ext cx="494499" cy="4564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 name="24 Metin kutusu"/>
          <p:cNvSpPr txBox="1"/>
          <p:nvPr/>
        </p:nvSpPr>
        <p:spPr>
          <a:xfrm>
            <a:off x="545510" y="3353504"/>
            <a:ext cx="4934267" cy="2262158"/>
          </a:xfrm>
          <a:prstGeom prst="rect">
            <a:avLst/>
          </a:prstGeom>
          <a:noFill/>
        </p:spPr>
        <p:txBody>
          <a:bodyPr wrap="square" rtlCol="0">
            <a:spAutoFit/>
          </a:bodyPr>
          <a:lstStyle/>
          <a:p>
            <a:r>
              <a:rPr lang="tr-TR" sz="2000" b="0" dirty="0" smtClean="0">
                <a:solidFill>
                  <a:schemeClr val="tx1"/>
                </a:solidFill>
                <a:latin typeface="+mj-lt"/>
              </a:rPr>
              <a:t>Tebligatın göndericisi konumunda olan tebligat çıkarmaya yetkili merciler  Kanun gereği </a:t>
            </a:r>
            <a:r>
              <a:rPr lang="tr-TR" sz="2000" b="0" dirty="0" smtClean="0">
                <a:solidFill>
                  <a:srgbClr val="FF0000"/>
                </a:solidFill>
                <a:latin typeface="+mj-lt"/>
              </a:rPr>
              <a:t>yalnızca PTTKEP </a:t>
            </a:r>
            <a:r>
              <a:rPr lang="tr-TR" sz="2000" b="0" dirty="0" smtClean="0">
                <a:solidFill>
                  <a:schemeClr val="tx1"/>
                </a:solidFill>
                <a:latin typeface="+mj-lt"/>
              </a:rPr>
              <a:t>hesabı edinerek bu hesap üzerinden muhataplara elektronik tebligat gönderebilirler.</a:t>
            </a:r>
          </a:p>
          <a:p>
            <a:endParaRPr lang="tr-TR" sz="2000" dirty="0" smtClean="0">
              <a:latin typeface="+mj-lt"/>
            </a:endParaRPr>
          </a:p>
          <a:p>
            <a:pPr>
              <a:defRPr/>
            </a:pPr>
            <a:endParaRPr lang="tr-TR" dirty="0">
              <a:latin typeface="+mj-lt"/>
            </a:endParaRPr>
          </a:p>
        </p:txBody>
      </p:sp>
      <p:pic>
        <p:nvPicPr>
          <p:cNvPr id="10" name="Picture 2" descr="http://www.birgunabone.net/procs/1342700117.jpg"/>
          <p:cNvPicPr>
            <a:picLocks noChangeAspect="1" noChangeArrowheads="1"/>
          </p:cNvPicPr>
          <p:nvPr/>
        </p:nvPicPr>
        <p:blipFill>
          <a:blip r:embed="rId5" cstate="print"/>
          <a:srcRect/>
          <a:stretch>
            <a:fillRect/>
          </a:stretch>
        </p:blipFill>
        <p:spPr bwMode="auto">
          <a:xfrm>
            <a:off x="5817096" y="3212976"/>
            <a:ext cx="3199088" cy="19748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2" descr="C:\Users\tk32591\Desktop\Üst.jpg"/>
          <p:cNvPicPr>
            <a:picLocks noChangeAspect="1" noChangeArrowheads="1"/>
          </p:cNvPicPr>
          <p:nvPr/>
        </p:nvPicPr>
        <p:blipFill>
          <a:blip r:embed="rId6" cstate="print"/>
          <a:srcRect/>
          <a:stretch>
            <a:fillRect/>
          </a:stretch>
        </p:blipFill>
        <p:spPr bwMode="auto">
          <a:xfrm>
            <a:off x="0" y="0"/>
            <a:ext cx="9906000" cy="476672"/>
          </a:xfrm>
          <a:prstGeom prst="rect">
            <a:avLst/>
          </a:prstGeom>
          <a:noFill/>
        </p:spPr>
      </p:pic>
      <p:pic>
        <p:nvPicPr>
          <p:cNvPr id="15" name="Picture 2" descr="C:\Users\tk32591\Desktop\Alt.jpg"/>
          <p:cNvPicPr>
            <a:picLocks noChangeAspect="1" noChangeArrowheads="1"/>
          </p:cNvPicPr>
          <p:nvPr/>
        </p:nvPicPr>
        <p:blipFill>
          <a:blip r:embed="rId7" cstate="print"/>
          <a:srcRect/>
          <a:stretch>
            <a:fillRect/>
          </a:stretch>
        </p:blipFill>
        <p:spPr bwMode="auto">
          <a:xfrm>
            <a:off x="0" y="6419850"/>
            <a:ext cx="9906000" cy="438150"/>
          </a:xfrm>
          <a:prstGeom prst="rect">
            <a:avLst/>
          </a:prstGeom>
          <a:noFill/>
        </p:spPr>
      </p:pic>
    </p:spTree>
    <p:extLst>
      <p:ext uri="{BB962C8B-B14F-4D97-AF65-F5344CB8AC3E}">
        <p14:creationId xmlns:p14="http://schemas.microsoft.com/office/powerpoint/2010/main" xmlns="" val="8138006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2"/>
          <p:cNvSpPr txBox="1">
            <a:spLocks noChangeArrowheads="1"/>
          </p:cNvSpPr>
          <p:nvPr/>
        </p:nvSpPr>
        <p:spPr bwMode="auto">
          <a:xfrm>
            <a:off x="0" y="97469"/>
            <a:ext cx="9898424"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100" b="1">
                <a:solidFill>
                  <a:schemeClr val="accent2"/>
                </a:solidFill>
                <a:latin typeface="Monotype Corsiva" pitchFamily="66" charset="0"/>
                <a:cs typeface="Arial" pitchFamily="34" charset="0"/>
              </a:defRPr>
            </a:lvl1pPr>
            <a:lvl2pPr marL="742950" indent="-285750" eaLnBrk="0" hangingPunct="0">
              <a:defRPr sz="2100" b="1">
                <a:solidFill>
                  <a:schemeClr val="accent2"/>
                </a:solidFill>
                <a:latin typeface="Monotype Corsiva" pitchFamily="66" charset="0"/>
                <a:cs typeface="Arial" pitchFamily="34" charset="0"/>
              </a:defRPr>
            </a:lvl2pPr>
            <a:lvl3pPr marL="1143000" indent="-228600" eaLnBrk="0" hangingPunct="0">
              <a:defRPr sz="2100" b="1">
                <a:solidFill>
                  <a:schemeClr val="accent2"/>
                </a:solidFill>
                <a:latin typeface="Monotype Corsiva" pitchFamily="66" charset="0"/>
                <a:cs typeface="Arial" pitchFamily="34" charset="0"/>
              </a:defRPr>
            </a:lvl3pPr>
            <a:lvl4pPr marL="1600200" indent="-228600" eaLnBrk="0" hangingPunct="0">
              <a:defRPr sz="2100" b="1">
                <a:solidFill>
                  <a:schemeClr val="accent2"/>
                </a:solidFill>
                <a:latin typeface="Monotype Corsiva" pitchFamily="66" charset="0"/>
                <a:cs typeface="Arial" pitchFamily="34" charset="0"/>
              </a:defRPr>
            </a:lvl4pPr>
            <a:lvl5pPr marL="2057400" indent="-228600" eaLnBrk="0" hangingPunct="0">
              <a:defRPr sz="2100" b="1">
                <a:solidFill>
                  <a:schemeClr val="accent2"/>
                </a:solidFill>
                <a:latin typeface="Monotype Corsiva" pitchFamily="66" charset="0"/>
                <a:cs typeface="Arial" pitchFamily="34" charset="0"/>
              </a:defRPr>
            </a:lvl5pPr>
            <a:lvl6pPr marL="2514600" indent="-228600" eaLnBrk="0" fontAlgn="base" hangingPunct="0">
              <a:spcBef>
                <a:spcPct val="0"/>
              </a:spcBef>
              <a:spcAft>
                <a:spcPct val="0"/>
              </a:spcAft>
              <a:defRPr sz="2100" b="1">
                <a:solidFill>
                  <a:schemeClr val="accent2"/>
                </a:solidFill>
                <a:latin typeface="Monotype Corsiva" pitchFamily="66" charset="0"/>
                <a:cs typeface="Arial" pitchFamily="34" charset="0"/>
              </a:defRPr>
            </a:lvl6pPr>
            <a:lvl7pPr marL="2971800" indent="-228600" eaLnBrk="0" fontAlgn="base" hangingPunct="0">
              <a:spcBef>
                <a:spcPct val="0"/>
              </a:spcBef>
              <a:spcAft>
                <a:spcPct val="0"/>
              </a:spcAft>
              <a:defRPr sz="2100" b="1">
                <a:solidFill>
                  <a:schemeClr val="accent2"/>
                </a:solidFill>
                <a:latin typeface="Monotype Corsiva" pitchFamily="66" charset="0"/>
                <a:cs typeface="Arial" pitchFamily="34" charset="0"/>
              </a:defRPr>
            </a:lvl7pPr>
            <a:lvl8pPr marL="3429000" indent="-228600" eaLnBrk="0" fontAlgn="base" hangingPunct="0">
              <a:spcBef>
                <a:spcPct val="0"/>
              </a:spcBef>
              <a:spcAft>
                <a:spcPct val="0"/>
              </a:spcAft>
              <a:defRPr sz="2100" b="1">
                <a:solidFill>
                  <a:schemeClr val="accent2"/>
                </a:solidFill>
                <a:latin typeface="Monotype Corsiva" pitchFamily="66" charset="0"/>
                <a:cs typeface="Arial" pitchFamily="34" charset="0"/>
              </a:defRPr>
            </a:lvl8pPr>
            <a:lvl9pPr marL="3886200" indent="-228600" eaLnBrk="0" fontAlgn="base" hangingPunct="0">
              <a:spcBef>
                <a:spcPct val="0"/>
              </a:spcBef>
              <a:spcAft>
                <a:spcPct val="0"/>
              </a:spcAft>
              <a:defRPr sz="2100" b="1">
                <a:solidFill>
                  <a:schemeClr val="accent2"/>
                </a:solidFill>
                <a:latin typeface="Monotype Corsiva" pitchFamily="66" charset="0"/>
                <a:cs typeface="Arial" pitchFamily="34" charset="0"/>
              </a:defRPr>
            </a:lvl9pPr>
          </a:lstStyle>
          <a:p>
            <a:pPr defTabSz="457200"/>
            <a:r>
              <a:rPr lang="tr-TR" sz="2400" dirty="0">
                <a:solidFill>
                  <a:schemeClr val="bg1"/>
                </a:solidFill>
                <a:effectLst>
                  <a:outerShdw blurRad="38100" dist="38100" dir="2700000" algn="tl">
                    <a:srgbClr val="000000">
                      <a:alpha val="43137"/>
                    </a:srgbClr>
                  </a:outerShdw>
                </a:effectLst>
                <a:latin typeface="+mj-lt"/>
              </a:rPr>
              <a:t>Kayıtlı Elektronik Posta Hizmetleri Müdürlüğü</a:t>
            </a:r>
          </a:p>
        </p:txBody>
      </p:sp>
      <p:sp>
        <p:nvSpPr>
          <p:cNvPr id="4" name="Başlık 1"/>
          <p:cNvSpPr>
            <a:spLocks noGrp="1"/>
          </p:cNvSpPr>
          <p:nvPr>
            <p:ph type="title"/>
          </p:nvPr>
        </p:nvSpPr>
        <p:spPr>
          <a:xfrm>
            <a:off x="896549" y="668963"/>
            <a:ext cx="8697416" cy="599797"/>
          </a:xfrm>
        </p:spPr>
        <p:txBody>
          <a:bodyPr>
            <a:normAutofit/>
          </a:bodyPr>
          <a:lstStyle/>
          <a:p>
            <a:pPr algn="ctr"/>
            <a:r>
              <a:rPr lang="tr-TR" altLang="tr-TR" sz="2200" b="1" dirty="0" smtClean="0">
                <a:solidFill>
                  <a:schemeClr val="accent1">
                    <a:lumMod val="75000"/>
                  </a:schemeClr>
                </a:solidFill>
                <a:ea typeface="+mn-ea"/>
                <a:cs typeface="Arial" charset="0"/>
              </a:rPr>
              <a:t>e-Tebligatta PTT’nin Rolü</a:t>
            </a:r>
            <a:endParaRPr lang="tr-TR" altLang="tr-TR" sz="2200" b="1" dirty="0">
              <a:solidFill>
                <a:schemeClr val="accent1">
                  <a:lumMod val="75000"/>
                </a:schemeClr>
              </a:solidFill>
              <a:ea typeface="+mn-ea"/>
              <a:cs typeface="Arial" charset="0"/>
            </a:endParaRPr>
          </a:p>
        </p:txBody>
      </p:sp>
      <p:pic>
        <p:nvPicPr>
          <p:cNvPr id="21" name="KAĞIT" descr="C:\Documents and Settings\User\Desktop\Yeni Klasör (2)\TAMAM\Post it Notes -02.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a:xfrm>
            <a:off x="116463" y="1844824"/>
            <a:ext cx="5070563" cy="1548172"/>
          </a:xfrm>
          <a:prstGeom prst="rect">
            <a:avLst/>
          </a:prstGeom>
        </p:spPr>
      </p:pic>
      <p:pic>
        <p:nvPicPr>
          <p:cNvPr id="22" name="RAPTİYE 1" descr="C:\Documents and Settings\User\Desktop\Yeni Klasör (2)\TAMAM\Push Pins 0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l="84955" t="26701" r="4291" b="67746"/>
          <a:stretch>
            <a:fillRect/>
          </a:stretch>
        </p:blipFill>
        <p:spPr bwMode="auto">
          <a:xfrm>
            <a:off x="896550" y="2024845"/>
            <a:ext cx="494499" cy="4564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3" name="24 Metin kutusu"/>
          <p:cNvSpPr txBox="1"/>
          <p:nvPr/>
        </p:nvSpPr>
        <p:spPr>
          <a:xfrm>
            <a:off x="1286593" y="2132857"/>
            <a:ext cx="3100294" cy="707886"/>
          </a:xfrm>
          <a:prstGeom prst="rect">
            <a:avLst/>
          </a:prstGeom>
          <a:noFill/>
        </p:spPr>
        <p:txBody>
          <a:bodyPr wrap="square" rtlCol="0">
            <a:spAutoFit/>
          </a:bodyPr>
          <a:lstStyle/>
          <a:p>
            <a:pPr lvl="0"/>
            <a:r>
              <a:rPr lang="tr-TR" sz="2000" b="0" dirty="0" smtClean="0">
                <a:solidFill>
                  <a:schemeClr val="tx1"/>
                </a:solidFill>
                <a:latin typeface="+mj-lt"/>
              </a:rPr>
              <a:t>Tebligat sisteminin tek yetki merkezinden yürütülmesi</a:t>
            </a:r>
            <a:endParaRPr lang="tr-TR" b="0" dirty="0">
              <a:solidFill>
                <a:schemeClr val="tx1"/>
              </a:solidFill>
              <a:latin typeface="+mj-lt"/>
            </a:endParaRPr>
          </a:p>
        </p:txBody>
      </p:sp>
      <p:pic>
        <p:nvPicPr>
          <p:cNvPr id="39" name="KAĞIT" descr="C:\Documents and Settings\User\Desktop\Yeni Klasör (2)\TAMAM\Post it Notes -02.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a:xfrm>
            <a:off x="38454" y="3753036"/>
            <a:ext cx="5070563" cy="1548172"/>
          </a:xfrm>
          <a:prstGeom prst="rect">
            <a:avLst/>
          </a:prstGeom>
        </p:spPr>
      </p:pic>
      <p:pic>
        <p:nvPicPr>
          <p:cNvPr id="40" name="RAPTİYE 1" descr="C:\Documents and Settings\User\Desktop\Yeni Klasör (2)\TAMAM\Push Pins 0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l="84955" t="26701" r="4291" b="67746"/>
          <a:stretch>
            <a:fillRect/>
          </a:stretch>
        </p:blipFill>
        <p:spPr bwMode="auto">
          <a:xfrm>
            <a:off x="818541" y="3933057"/>
            <a:ext cx="494499" cy="4564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1" name="24 Metin kutusu"/>
          <p:cNvSpPr txBox="1"/>
          <p:nvPr/>
        </p:nvSpPr>
        <p:spPr>
          <a:xfrm>
            <a:off x="1189632" y="4002160"/>
            <a:ext cx="3295316" cy="707886"/>
          </a:xfrm>
          <a:prstGeom prst="rect">
            <a:avLst/>
          </a:prstGeom>
          <a:noFill/>
        </p:spPr>
        <p:txBody>
          <a:bodyPr wrap="square" rtlCol="0">
            <a:spAutoFit/>
          </a:bodyPr>
          <a:lstStyle/>
          <a:p>
            <a:pPr lvl="0"/>
            <a:r>
              <a:rPr lang="tr-TR" sz="2000" b="0" dirty="0" smtClean="0">
                <a:solidFill>
                  <a:schemeClr val="tx1"/>
                </a:solidFill>
                <a:latin typeface="+mj-lt"/>
              </a:rPr>
              <a:t>Tebligatın hızlı ve güvenilir bir şekilde yapılması</a:t>
            </a:r>
            <a:endParaRPr lang="tr-TR" b="0" dirty="0">
              <a:solidFill>
                <a:schemeClr val="tx1"/>
              </a:solidFill>
              <a:latin typeface="+mj-lt"/>
            </a:endParaRPr>
          </a:p>
        </p:txBody>
      </p:sp>
      <p:pic>
        <p:nvPicPr>
          <p:cNvPr id="42" name="KAĞIT" descr="C:\Documents and Settings\User\Desktop\Yeni Klasör (2)\TAMAM\Post it Notes -02.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a:xfrm>
            <a:off x="4796983" y="1916832"/>
            <a:ext cx="5070563" cy="1944216"/>
          </a:xfrm>
          <a:prstGeom prst="rect">
            <a:avLst/>
          </a:prstGeom>
        </p:spPr>
      </p:pic>
      <p:pic>
        <p:nvPicPr>
          <p:cNvPr id="43" name="RAPTİYE 1" descr="C:\Documents and Settings\User\Desktop\Yeni Klasör (2)\TAMAM\Push Pins 0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l="84955" t="26701" r="4291" b="67746"/>
          <a:stretch>
            <a:fillRect/>
          </a:stretch>
        </p:blipFill>
        <p:spPr bwMode="auto">
          <a:xfrm>
            <a:off x="5577070" y="2096852"/>
            <a:ext cx="494499" cy="4564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4" name="24 Metin kutusu"/>
          <p:cNvSpPr txBox="1"/>
          <p:nvPr/>
        </p:nvSpPr>
        <p:spPr>
          <a:xfrm>
            <a:off x="5948161" y="2165956"/>
            <a:ext cx="3295316" cy="1015663"/>
          </a:xfrm>
          <a:prstGeom prst="rect">
            <a:avLst/>
          </a:prstGeom>
          <a:noFill/>
        </p:spPr>
        <p:txBody>
          <a:bodyPr wrap="square" rtlCol="0">
            <a:spAutoFit/>
          </a:bodyPr>
          <a:lstStyle/>
          <a:p>
            <a:pPr lvl="0"/>
            <a:r>
              <a:rPr lang="tr-TR" sz="2000" b="0" dirty="0" smtClean="0">
                <a:solidFill>
                  <a:schemeClr val="tx1"/>
                </a:solidFill>
                <a:latin typeface="+mj-lt"/>
              </a:rPr>
              <a:t>Tek noktadan yürütülecek çalışmalarla sistem bütünlüğünün sağlanması</a:t>
            </a:r>
            <a:endParaRPr lang="tr-TR" sz="2000" b="0" dirty="0">
              <a:solidFill>
                <a:schemeClr val="tx1"/>
              </a:solidFill>
              <a:latin typeface="+mj-lt"/>
            </a:endParaRPr>
          </a:p>
        </p:txBody>
      </p:sp>
      <p:pic>
        <p:nvPicPr>
          <p:cNvPr id="45" name="KAĞIT" descr="C:\Documents and Settings\User\Desktop\Yeni Klasör (2)\TAMAM\Post it Notes -02.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a:xfrm>
            <a:off x="4718974" y="3825044"/>
            <a:ext cx="5070563" cy="1548172"/>
          </a:xfrm>
          <a:prstGeom prst="rect">
            <a:avLst/>
          </a:prstGeom>
        </p:spPr>
      </p:pic>
      <p:pic>
        <p:nvPicPr>
          <p:cNvPr id="46" name="RAPTİYE 1" descr="C:\Documents and Settings\User\Desktop\Yeni Klasör (2)\TAMAM\Push Pins 0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l="84955" t="26701" r="4291" b="67746"/>
          <a:stretch>
            <a:fillRect/>
          </a:stretch>
        </p:blipFill>
        <p:spPr bwMode="auto">
          <a:xfrm>
            <a:off x="5499061" y="4005065"/>
            <a:ext cx="494499" cy="4564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7" name="24 Metin kutusu"/>
          <p:cNvSpPr txBox="1"/>
          <p:nvPr/>
        </p:nvSpPr>
        <p:spPr>
          <a:xfrm>
            <a:off x="5870152" y="4074168"/>
            <a:ext cx="3295316" cy="707886"/>
          </a:xfrm>
          <a:prstGeom prst="rect">
            <a:avLst/>
          </a:prstGeom>
          <a:noFill/>
        </p:spPr>
        <p:txBody>
          <a:bodyPr wrap="square" rtlCol="0">
            <a:spAutoFit/>
          </a:bodyPr>
          <a:lstStyle/>
          <a:p>
            <a:pPr lvl="0"/>
            <a:r>
              <a:rPr lang="tr-TR" sz="2000" b="0" dirty="0" smtClean="0">
                <a:solidFill>
                  <a:schemeClr val="tx1"/>
                </a:solidFill>
                <a:latin typeface="+mj-lt"/>
              </a:rPr>
              <a:t>Kamu kaynak tüketiminde mükerrerliğin önlenmesi</a:t>
            </a:r>
            <a:endParaRPr lang="tr-TR" sz="2000" b="0" dirty="0">
              <a:solidFill>
                <a:schemeClr val="tx1"/>
              </a:solidFill>
              <a:latin typeface="+mj-lt"/>
            </a:endParaRPr>
          </a:p>
        </p:txBody>
      </p:sp>
      <p:sp>
        <p:nvSpPr>
          <p:cNvPr id="48" name="24 Metin kutusu"/>
          <p:cNvSpPr txBox="1"/>
          <p:nvPr/>
        </p:nvSpPr>
        <p:spPr>
          <a:xfrm>
            <a:off x="740532" y="1268760"/>
            <a:ext cx="7605845" cy="400110"/>
          </a:xfrm>
          <a:prstGeom prst="rect">
            <a:avLst/>
          </a:prstGeom>
          <a:noFill/>
        </p:spPr>
        <p:txBody>
          <a:bodyPr wrap="square" rtlCol="0">
            <a:spAutoFit/>
          </a:bodyPr>
          <a:lstStyle/>
          <a:p>
            <a:pPr lvl="0"/>
            <a:r>
              <a:rPr lang="tr-TR" sz="2000" b="0" dirty="0" smtClean="0">
                <a:solidFill>
                  <a:schemeClr val="tx1"/>
                </a:solidFill>
                <a:latin typeface="+mj-lt"/>
              </a:rPr>
              <a:t>PTT tarafından gerçekleştirilen e-Tebligat hizmeti ile</a:t>
            </a:r>
            <a:endParaRPr lang="tr-TR" b="0" dirty="0">
              <a:solidFill>
                <a:schemeClr val="tx1"/>
              </a:solidFill>
              <a:latin typeface="+mj-lt"/>
            </a:endParaRPr>
          </a:p>
        </p:txBody>
      </p:sp>
      <p:sp>
        <p:nvSpPr>
          <p:cNvPr id="57" name="24 Metin kutusu"/>
          <p:cNvSpPr txBox="1"/>
          <p:nvPr/>
        </p:nvSpPr>
        <p:spPr>
          <a:xfrm>
            <a:off x="701528" y="5625244"/>
            <a:ext cx="7605845" cy="400110"/>
          </a:xfrm>
          <a:prstGeom prst="rect">
            <a:avLst/>
          </a:prstGeom>
          <a:noFill/>
        </p:spPr>
        <p:txBody>
          <a:bodyPr wrap="square" rtlCol="0">
            <a:spAutoFit/>
          </a:bodyPr>
          <a:lstStyle/>
          <a:p>
            <a:pPr lvl="0"/>
            <a:r>
              <a:rPr lang="tr-TR" sz="2000" b="0" dirty="0" smtClean="0">
                <a:solidFill>
                  <a:schemeClr val="tx1"/>
                </a:solidFill>
                <a:latin typeface="+mj-lt"/>
              </a:rPr>
              <a:t>amaçlamaktadır</a:t>
            </a:r>
            <a:r>
              <a:rPr lang="tr-TR" sz="2000" dirty="0" smtClean="0">
                <a:solidFill>
                  <a:schemeClr val="tx1"/>
                </a:solidFill>
                <a:latin typeface="+mj-lt"/>
              </a:rPr>
              <a:t>.</a:t>
            </a:r>
            <a:endParaRPr lang="tr-TR" b="1" dirty="0">
              <a:solidFill>
                <a:schemeClr val="tx1"/>
              </a:solidFill>
              <a:latin typeface="+mj-lt"/>
            </a:endParaRPr>
          </a:p>
        </p:txBody>
      </p:sp>
      <p:pic>
        <p:nvPicPr>
          <p:cNvPr id="18" name="Picture 2" descr="C:\Users\tk32591\Desktop\Üst.jpg"/>
          <p:cNvPicPr>
            <a:picLocks noChangeAspect="1" noChangeArrowheads="1"/>
          </p:cNvPicPr>
          <p:nvPr/>
        </p:nvPicPr>
        <p:blipFill>
          <a:blip r:embed="rId5" cstate="print"/>
          <a:srcRect/>
          <a:stretch>
            <a:fillRect/>
          </a:stretch>
        </p:blipFill>
        <p:spPr bwMode="auto">
          <a:xfrm>
            <a:off x="0" y="0"/>
            <a:ext cx="9906000" cy="476672"/>
          </a:xfrm>
          <a:prstGeom prst="rect">
            <a:avLst/>
          </a:prstGeom>
          <a:noFill/>
        </p:spPr>
      </p:pic>
      <p:pic>
        <p:nvPicPr>
          <p:cNvPr id="19" name="Picture 2" descr="C:\Users\tk32591\Desktop\Alt.jpg"/>
          <p:cNvPicPr>
            <a:picLocks noChangeAspect="1" noChangeArrowheads="1"/>
          </p:cNvPicPr>
          <p:nvPr/>
        </p:nvPicPr>
        <p:blipFill>
          <a:blip r:embed="rId6" cstate="print"/>
          <a:srcRect/>
          <a:stretch>
            <a:fillRect/>
          </a:stretch>
        </p:blipFill>
        <p:spPr bwMode="auto">
          <a:xfrm>
            <a:off x="0" y="6419850"/>
            <a:ext cx="9906000" cy="438150"/>
          </a:xfrm>
          <a:prstGeom prst="rect">
            <a:avLst/>
          </a:prstGeom>
          <a:noFill/>
        </p:spPr>
      </p:pic>
    </p:spTree>
    <p:extLst>
      <p:ext uri="{BB962C8B-B14F-4D97-AF65-F5344CB8AC3E}">
        <p14:creationId xmlns:p14="http://schemas.microsoft.com/office/powerpoint/2010/main" xmlns="" val="37564416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2"/>
          <p:cNvSpPr txBox="1">
            <a:spLocks noChangeArrowheads="1"/>
          </p:cNvSpPr>
          <p:nvPr/>
        </p:nvSpPr>
        <p:spPr bwMode="auto">
          <a:xfrm>
            <a:off x="0" y="97469"/>
            <a:ext cx="9898424"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100" b="1">
                <a:solidFill>
                  <a:schemeClr val="accent2"/>
                </a:solidFill>
                <a:latin typeface="Monotype Corsiva" pitchFamily="66" charset="0"/>
                <a:cs typeface="Arial" pitchFamily="34" charset="0"/>
              </a:defRPr>
            </a:lvl1pPr>
            <a:lvl2pPr marL="742950" indent="-285750" eaLnBrk="0" hangingPunct="0">
              <a:defRPr sz="2100" b="1">
                <a:solidFill>
                  <a:schemeClr val="accent2"/>
                </a:solidFill>
                <a:latin typeface="Monotype Corsiva" pitchFamily="66" charset="0"/>
                <a:cs typeface="Arial" pitchFamily="34" charset="0"/>
              </a:defRPr>
            </a:lvl2pPr>
            <a:lvl3pPr marL="1143000" indent="-228600" eaLnBrk="0" hangingPunct="0">
              <a:defRPr sz="2100" b="1">
                <a:solidFill>
                  <a:schemeClr val="accent2"/>
                </a:solidFill>
                <a:latin typeface="Monotype Corsiva" pitchFamily="66" charset="0"/>
                <a:cs typeface="Arial" pitchFamily="34" charset="0"/>
              </a:defRPr>
            </a:lvl3pPr>
            <a:lvl4pPr marL="1600200" indent="-228600" eaLnBrk="0" hangingPunct="0">
              <a:defRPr sz="2100" b="1">
                <a:solidFill>
                  <a:schemeClr val="accent2"/>
                </a:solidFill>
                <a:latin typeface="Monotype Corsiva" pitchFamily="66" charset="0"/>
                <a:cs typeface="Arial" pitchFamily="34" charset="0"/>
              </a:defRPr>
            </a:lvl4pPr>
            <a:lvl5pPr marL="2057400" indent="-228600" eaLnBrk="0" hangingPunct="0">
              <a:defRPr sz="2100" b="1">
                <a:solidFill>
                  <a:schemeClr val="accent2"/>
                </a:solidFill>
                <a:latin typeface="Monotype Corsiva" pitchFamily="66" charset="0"/>
                <a:cs typeface="Arial" pitchFamily="34" charset="0"/>
              </a:defRPr>
            </a:lvl5pPr>
            <a:lvl6pPr marL="2514600" indent="-228600" eaLnBrk="0" fontAlgn="base" hangingPunct="0">
              <a:spcBef>
                <a:spcPct val="0"/>
              </a:spcBef>
              <a:spcAft>
                <a:spcPct val="0"/>
              </a:spcAft>
              <a:defRPr sz="2100" b="1">
                <a:solidFill>
                  <a:schemeClr val="accent2"/>
                </a:solidFill>
                <a:latin typeface="Monotype Corsiva" pitchFamily="66" charset="0"/>
                <a:cs typeface="Arial" pitchFamily="34" charset="0"/>
              </a:defRPr>
            </a:lvl6pPr>
            <a:lvl7pPr marL="2971800" indent="-228600" eaLnBrk="0" fontAlgn="base" hangingPunct="0">
              <a:spcBef>
                <a:spcPct val="0"/>
              </a:spcBef>
              <a:spcAft>
                <a:spcPct val="0"/>
              </a:spcAft>
              <a:defRPr sz="2100" b="1">
                <a:solidFill>
                  <a:schemeClr val="accent2"/>
                </a:solidFill>
                <a:latin typeface="Monotype Corsiva" pitchFamily="66" charset="0"/>
                <a:cs typeface="Arial" pitchFamily="34" charset="0"/>
              </a:defRPr>
            </a:lvl7pPr>
            <a:lvl8pPr marL="3429000" indent="-228600" eaLnBrk="0" fontAlgn="base" hangingPunct="0">
              <a:spcBef>
                <a:spcPct val="0"/>
              </a:spcBef>
              <a:spcAft>
                <a:spcPct val="0"/>
              </a:spcAft>
              <a:defRPr sz="2100" b="1">
                <a:solidFill>
                  <a:schemeClr val="accent2"/>
                </a:solidFill>
                <a:latin typeface="Monotype Corsiva" pitchFamily="66" charset="0"/>
                <a:cs typeface="Arial" pitchFamily="34" charset="0"/>
              </a:defRPr>
            </a:lvl8pPr>
            <a:lvl9pPr marL="3886200" indent="-228600" eaLnBrk="0" fontAlgn="base" hangingPunct="0">
              <a:spcBef>
                <a:spcPct val="0"/>
              </a:spcBef>
              <a:spcAft>
                <a:spcPct val="0"/>
              </a:spcAft>
              <a:defRPr sz="2100" b="1">
                <a:solidFill>
                  <a:schemeClr val="accent2"/>
                </a:solidFill>
                <a:latin typeface="Monotype Corsiva" pitchFamily="66" charset="0"/>
                <a:cs typeface="Arial" pitchFamily="34" charset="0"/>
              </a:defRPr>
            </a:lvl9pPr>
          </a:lstStyle>
          <a:p>
            <a:pPr defTabSz="457200"/>
            <a:r>
              <a:rPr lang="tr-TR" sz="2400" dirty="0">
                <a:solidFill>
                  <a:schemeClr val="bg1"/>
                </a:solidFill>
                <a:effectLst>
                  <a:outerShdw blurRad="38100" dist="38100" dir="2700000" algn="tl">
                    <a:srgbClr val="000000">
                      <a:alpha val="43137"/>
                    </a:srgbClr>
                  </a:outerShdw>
                </a:effectLst>
                <a:latin typeface="+mj-lt"/>
              </a:rPr>
              <a:t>Kayıtlı Elektronik Posta Hizmetleri Müdürlüğü</a:t>
            </a:r>
          </a:p>
        </p:txBody>
      </p:sp>
      <p:sp>
        <p:nvSpPr>
          <p:cNvPr id="4" name="Başlık 1"/>
          <p:cNvSpPr>
            <a:spLocks noGrp="1"/>
          </p:cNvSpPr>
          <p:nvPr>
            <p:ph type="title"/>
          </p:nvPr>
        </p:nvSpPr>
        <p:spPr>
          <a:xfrm>
            <a:off x="848544" y="620688"/>
            <a:ext cx="8697416" cy="599797"/>
          </a:xfrm>
        </p:spPr>
        <p:txBody>
          <a:bodyPr>
            <a:normAutofit/>
          </a:bodyPr>
          <a:lstStyle/>
          <a:p>
            <a:pPr algn="ctr"/>
            <a:r>
              <a:rPr lang="tr-TR" altLang="tr-TR" sz="2200" b="1" dirty="0" smtClean="0">
                <a:solidFill>
                  <a:schemeClr val="accent1">
                    <a:lumMod val="75000"/>
                  </a:schemeClr>
                </a:solidFill>
                <a:ea typeface="+mn-ea"/>
                <a:cs typeface="Arial" charset="0"/>
              </a:rPr>
              <a:t>e-Tebligat Mevzuat</a:t>
            </a:r>
            <a:endParaRPr lang="tr-TR" altLang="tr-TR" sz="2200" b="1" dirty="0">
              <a:solidFill>
                <a:schemeClr val="accent1">
                  <a:lumMod val="75000"/>
                </a:schemeClr>
              </a:solidFill>
              <a:ea typeface="+mn-ea"/>
              <a:cs typeface="Arial" charset="0"/>
            </a:endParaRPr>
          </a:p>
        </p:txBody>
      </p:sp>
      <p:sp>
        <p:nvSpPr>
          <p:cNvPr id="6" name="Başlık 1"/>
          <p:cNvSpPr txBox="1">
            <a:spLocks/>
          </p:cNvSpPr>
          <p:nvPr/>
        </p:nvSpPr>
        <p:spPr>
          <a:xfrm>
            <a:off x="272480" y="836712"/>
            <a:ext cx="9289032" cy="5472608"/>
          </a:xfrm>
          <a:prstGeom prst="rect">
            <a:avLst/>
          </a:prstGeom>
        </p:spPr>
        <p:txBody>
          <a:bodyPr>
            <a:noAutofit/>
          </a:bodyPr>
          <a:lstStyle/>
          <a:p>
            <a:pPr>
              <a:lnSpc>
                <a:spcPct val="150000"/>
              </a:lnSpc>
              <a:buNone/>
              <a:defRPr/>
            </a:pPr>
            <a:endParaRPr lang="tr-TR" altLang="tr-TR" sz="2000" b="0" dirty="0" smtClean="0">
              <a:latin typeface="+mj-lt"/>
            </a:endParaRPr>
          </a:p>
          <a:p>
            <a:pPr>
              <a:lnSpc>
                <a:spcPct val="150000"/>
              </a:lnSpc>
              <a:buNone/>
              <a:defRPr/>
            </a:pPr>
            <a:r>
              <a:rPr lang="tr-TR" altLang="tr-TR" sz="2000" b="0" dirty="0" smtClean="0">
                <a:solidFill>
                  <a:schemeClr val="tx1"/>
                </a:solidFill>
                <a:latin typeface="+mj-lt"/>
              </a:rPr>
              <a:t>Elektronik tebligat hizmetinden yararlanma</a:t>
            </a:r>
          </a:p>
          <a:p>
            <a:pPr>
              <a:lnSpc>
                <a:spcPct val="150000"/>
              </a:lnSpc>
              <a:buNone/>
              <a:defRPr/>
            </a:pPr>
            <a:r>
              <a:rPr lang="tr-TR" altLang="tr-TR" sz="2000" b="0" dirty="0" smtClean="0">
                <a:solidFill>
                  <a:schemeClr val="tx1"/>
                </a:solidFill>
                <a:latin typeface="+mj-lt"/>
              </a:rPr>
              <a:t>Elektronik Tebligat Yönetmeliği;</a:t>
            </a:r>
          </a:p>
          <a:p>
            <a:pPr algn="just">
              <a:lnSpc>
                <a:spcPct val="150000"/>
              </a:lnSpc>
              <a:buNone/>
              <a:defRPr/>
            </a:pPr>
            <a:r>
              <a:rPr lang="tr-TR" altLang="tr-TR" sz="2000" b="0" dirty="0" smtClean="0">
                <a:solidFill>
                  <a:schemeClr val="tx1"/>
                </a:solidFill>
                <a:latin typeface="+mj-lt"/>
              </a:rPr>
              <a:t>MADDE 7 :</a:t>
            </a:r>
          </a:p>
          <a:p>
            <a:pPr>
              <a:defRPr/>
            </a:pPr>
            <a:endParaRPr lang="tr-TR" altLang="tr-TR" sz="2000" b="0" dirty="0" smtClean="0">
              <a:solidFill>
                <a:schemeClr val="tx1"/>
              </a:solidFill>
              <a:latin typeface="+mj-lt"/>
            </a:endParaRPr>
          </a:p>
          <a:p>
            <a:pPr algn="just">
              <a:defRPr/>
            </a:pPr>
            <a:r>
              <a:rPr lang="tr-TR" altLang="tr-TR" sz="2000" b="0" dirty="0" smtClean="0">
                <a:solidFill>
                  <a:schemeClr val="tx1"/>
                </a:solidFill>
                <a:latin typeface="+mj-lt"/>
              </a:rPr>
              <a:t>(3) Kendilerine zorunlu olarak elektronik yolla tebligat yapılması gereken muhataplara, elektronik tebligatın zorunlu bir sebeple yapılamaması hâlinde, Kanunda belirtilen diğer usullerle tebligat yapılır. Bu tebligatta ayrıca,</a:t>
            </a:r>
            <a:r>
              <a:rPr lang="tr-TR" altLang="tr-TR" sz="2000" b="0" dirty="0" smtClean="0">
                <a:latin typeface="+mj-lt"/>
              </a:rPr>
              <a:t> </a:t>
            </a:r>
            <a:r>
              <a:rPr lang="tr-TR" altLang="tr-TR" sz="2000" b="0" dirty="0" smtClean="0">
                <a:solidFill>
                  <a:srgbClr val="FF0000"/>
                </a:solidFill>
                <a:latin typeface="+mj-lt"/>
              </a:rPr>
              <a:t>müteakip tebligatların elektronik ortamda yapılacağı bildirilir</a:t>
            </a:r>
            <a:r>
              <a:rPr lang="tr-TR" altLang="tr-TR" sz="2000" b="0" dirty="0" smtClean="0">
                <a:solidFill>
                  <a:schemeClr val="tx1"/>
                </a:solidFill>
                <a:latin typeface="+mj-lt"/>
              </a:rPr>
              <a:t>.</a:t>
            </a:r>
          </a:p>
          <a:p>
            <a:pPr algn="just">
              <a:defRPr/>
            </a:pPr>
            <a:endParaRPr lang="tr-TR" altLang="tr-TR" sz="2000" b="0" dirty="0" smtClean="0">
              <a:latin typeface="+mj-lt"/>
            </a:endParaRPr>
          </a:p>
          <a:p>
            <a:pPr algn="just">
              <a:defRPr/>
            </a:pPr>
            <a:r>
              <a:rPr lang="tr-TR" altLang="tr-TR" sz="2000" b="0" dirty="0" smtClean="0">
                <a:latin typeface="+mj-lt"/>
              </a:rPr>
              <a:t>(</a:t>
            </a:r>
            <a:r>
              <a:rPr lang="tr-TR" altLang="tr-TR" sz="2000" b="0" dirty="0" smtClean="0">
                <a:solidFill>
                  <a:schemeClr val="tx1"/>
                </a:solidFill>
                <a:latin typeface="+mj-lt"/>
              </a:rPr>
              <a:t>4) Kendilerine elektronik yolla tebligat yapılması isteğe bağlı olan muhatapların, elektronik yolla tebligat almak istemeleri halinde, tebligat çıkarmaya yetkili merciler nezdindeki işlemlerinde </a:t>
            </a:r>
            <a:r>
              <a:rPr lang="tr-TR" altLang="tr-TR" sz="2000" b="0" dirty="0" smtClean="0">
                <a:solidFill>
                  <a:srgbClr val="FF0000"/>
                </a:solidFill>
                <a:latin typeface="+mj-lt"/>
              </a:rPr>
              <a:t>elektronik tebligat adresini bildirmeleri gerekir</a:t>
            </a:r>
            <a:r>
              <a:rPr lang="tr-TR" altLang="tr-TR" sz="2000" b="0" dirty="0" smtClean="0">
                <a:solidFill>
                  <a:schemeClr val="tx1"/>
                </a:solidFill>
                <a:latin typeface="+mj-lt"/>
              </a:rPr>
              <a:t>. </a:t>
            </a:r>
          </a:p>
          <a:p>
            <a:pPr>
              <a:defRPr/>
            </a:pPr>
            <a:endParaRPr lang="tr-TR" altLang="tr-TR" sz="1600" b="1" dirty="0" smtClean="0">
              <a:latin typeface="+mj-lt"/>
            </a:endParaRPr>
          </a:p>
          <a:p>
            <a:pPr algn="just">
              <a:buNone/>
              <a:defRPr/>
            </a:pPr>
            <a:endParaRPr kumimoji="0" lang="tr-TR" altLang="tr-TR" sz="1600" b="1" i="0" u="none" strike="noStrike" kern="1200" cap="none" spc="0" normalizeH="0" baseline="0" noProof="0" dirty="0">
              <a:ln>
                <a:noFill/>
              </a:ln>
              <a:effectLst/>
              <a:uLnTx/>
              <a:uFillTx/>
              <a:latin typeface="+mj-lt"/>
              <a:cs typeface="Arial" charset="0"/>
            </a:endParaRPr>
          </a:p>
        </p:txBody>
      </p:sp>
      <p:pic>
        <p:nvPicPr>
          <p:cNvPr id="7" name="Picture 2" descr="C:\Users\tk32591\Desktop\Üst.jpg"/>
          <p:cNvPicPr>
            <a:picLocks noChangeAspect="1" noChangeArrowheads="1"/>
          </p:cNvPicPr>
          <p:nvPr/>
        </p:nvPicPr>
        <p:blipFill>
          <a:blip r:embed="rId3" cstate="print"/>
          <a:srcRect/>
          <a:stretch>
            <a:fillRect/>
          </a:stretch>
        </p:blipFill>
        <p:spPr bwMode="auto">
          <a:xfrm>
            <a:off x="0" y="0"/>
            <a:ext cx="9906000" cy="476672"/>
          </a:xfrm>
          <a:prstGeom prst="rect">
            <a:avLst/>
          </a:prstGeom>
          <a:noFill/>
        </p:spPr>
      </p:pic>
      <p:pic>
        <p:nvPicPr>
          <p:cNvPr id="8" name="Picture 2" descr="C:\Users\tk32591\Desktop\Alt.jpg"/>
          <p:cNvPicPr>
            <a:picLocks noChangeAspect="1" noChangeArrowheads="1"/>
          </p:cNvPicPr>
          <p:nvPr/>
        </p:nvPicPr>
        <p:blipFill>
          <a:blip r:embed="rId4" cstate="print"/>
          <a:srcRect/>
          <a:stretch>
            <a:fillRect/>
          </a:stretch>
        </p:blipFill>
        <p:spPr bwMode="auto">
          <a:xfrm>
            <a:off x="0" y="6419850"/>
            <a:ext cx="9906000" cy="438150"/>
          </a:xfrm>
          <a:prstGeom prst="rect">
            <a:avLst/>
          </a:prstGeom>
          <a:noFill/>
        </p:spPr>
      </p:pic>
    </p:spTree>
    <p:extLst>
      <p:ext uri="{BB962C8B-B14F-4D97-AF65-F5344CB8AC3E}">
        <p14:creationId xmlns:p14="http://schemas.microsoft.com/office/powerpoint/2010/main" xmlns="" val="14937553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2"/>
          <p:cNvSpPr txBox="1">
            <a:spLocks noChangeArrowheads="1"/>
          </p:cNvSpPr>
          <p:nvPr/>
        </p:nvSpPr>
        <p:spPr bwMode="auto">
          <a:xfrm>
            <a:off x="0" y="0"/>
            <a:ext cx="989842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100" b="1">
                <a:solidFill>
                  <a:schemeClr val="accent2"/>
                </a:solidFill>
                <a:latin typeface="Monotype Corsiva" pitchFamily="66" charset="0"/>
                <a:cs typeface="Arial" pitchFamily="34" charset="0"/>
              </a:defRPr>
            </a:lvl1pPr>
            <a:lvl2pPr marL="742950" indent="-285750" eaLnBrk="0" hangingPunct="0">
              <a:defRPr sz="2100" b="1">
                <a:solidFill>
                  <a:schemeClr val="accent2"/>
                </a:solidFill>
                <a:latin typeface="Monotype Corsiva" pitchFamily="66" charset="0"/>
                <a:cs typeface="Arial" pitchFamily="34" charset="0"/>
              </a:defRPr>
            </a:lvl2pPr>
            <a:lvl3pPr marL="1143000" indent="-228600" eaLnBrk="0" hangingPunct="0">
              <a:defRPr sz="2100" b="1">
                <a:solidFill>
                  <a:schemeClr val="accent2"/>
                </a:solidFill>
                <a:latin typeface="Monotype Corsiva" pitchFamily="66" charset="0"/>
                <a:cs typeface="Arial" pitchFamily="34" charset="0"/>
              </a:defRPr>
            </a:lvl3pPr>
            <a:lvl4pPr marL="1600200" indent="-228600" eaLnBrk="0" hangingPunct="0">
              <a:defRPr sz="2100" b="1">
                <a:solidFill>
                  <a:schemeClr val="accent2"/>
                </a:solidFill>
                <a:latin typeface="Monotype Corsiva" pitchFamily="66" charset="0"/>
                <a:cs typeface="Arial" pitchFamily="34" charset="0"/>
              </a:defRPr>
            </a:lvl4pPr>
            <a:lvl5pPr marL="2057400" indent="-228600" eaLnBrk="0" hangingPunct="0">
              <a:defRPr sz="2100" b="1">
                <a:solidFill>
                  <a:schemeClr val="accent2"/>
                </a:solidFill>
                <a:latin typeface="Monotype Corsiva" pitchFamily="66" charset="0"/>
                <a:cs typeface="Arial" pitchFamily="34" charset="0"/>
              </a:defRPr>
            </a:lvl5pPr>
            <a:lvl6pPr marL="2514600" indent="-228600" eaLnBrk="0" fontAlgn="base" hangingPunct="0">
              <a:spcBef>
                <a:spcPct val="0"/>
              </a:spcBef>
              <a:spcAft>
                <a:spcPct val="0"/>
              </a:spcAft>
              <a:defRPr sz="2100" b="1">
                <a:solidFill>
                  <a:schemeClr val="accent2"/>
                </a:solidFill>
                <a:latin typeface="Monotype Corsiva" pitchFamily="66" charset="0"/>
                <a:cs typeface="Arial" pitchFamily="34" charset="0"/>
              </a:defRPr>
            </a:lvl6pPr>
            <a:lvl7pPr marL="2971800" indent="-228600" eaLnBrk="0" fontAlgn="base" hangingPunct="0">
              <a:spcBef>
                <a:spcPct val="0"/>
              </a:spcBef>
              <a:spcAft>
                <a:spcPct val="0"/>
              </a:spcAft>
              <a:defRPr sz="2100" b="1">
                <a:solidFill>
                  <a:schemeClr val="accent2"/>
                </a:solidFill>
                <a:latin typeface="Monotype Corsiva" pitchFamily="66" charset="0"/>
                <a:cs typeface="Arial" pitchFamily="34" charset="0"/>
              </a:defRPr>
            </a:lvl7pPr>
            <a:lvl8pPr marL="3429000" indent="-228600" eaLnBrk="0" fontAlgn="base" hangingPunct="0">
              <a:spcBef>
                <a:spcPct val="0"/>
              </a:spcBef>
              <a:spcAft>
                <a:spcPct val="0"/>
              </a:spcAft>
              <a:defRPr sz="2100" b="1">
                <a:solidFill>
                  <a:schemeClr val="accent2"/>
                </a:solidFill>
                <a:latin typeface="Monotype Corsiva" pitchFamily="66" charset="0"/>
                <a:cs typeface="Arial" pitchFamily="34" charset="0"/>
              </a:defRPr>
            </a:lvl8pPr>
            <a:lvl9pPr marL="3886200" indent="-228600" eaLnBrk="0" fontAlgn="base" hangingPunct="0">
              <a:spcBef>
                <a:spcPct val="0"/>
              </a:spcBef>
              <a:spcAft>
                <a:spcPct val="0"/>
              </a:spcAft>
              <a:defRPr sz="2100" b="1">
                <a:solidFill>
                  <a:schemeClr val="accent2"/>
                </a:solidFill>
                <a:latin typeface="Monotype Corsiva" pitchFamily="66" charset="0"/>
                <a:cs typeface="Arial" pitchFamily="34" charset="0"/>
              </a:defRPr>
            </a:lvl9pPr>
          </a:lstStyle>
          <a:p>
            <a:pPr defTabSz="457200"/>
            <a:r>
              <a:rPr lang="tr-TR" sz="2200" dirty="0">
                <a:solidFill>
                  <a:schemeClr val="bg1"/>
                </a:solidFill>
                <a:effectLst>
                  <a:outerShdw blurRad="38100" dist="38100" dir="2700000" algn="tl">
                    <a:srgbClr val="000000">
                      <a:alpha val="43137"/>
                    </a:srgbClr>
                  </a:outerShdw>
                </a:effectLst>
                <a:latin typeface="+mj-lt"/>
              </a:rPr>
              <a:t>Kayıtlı Elektronik Posta Hizmetleri Müdürlüğü</a:t>
            </a:r>
          </a:p>
        </p:txBody>
      </p:sp>
      <p:sp>
        <p:nvSpPr>
          <p:cNvPr id="4" name="Başlık 1"/>
          <p:cNvSpPr>
            <a:spLocks noGrp="1"/>
          </p:cNvSpPr>
          <p:nvPr>
            <p:ph type="title"/>
          </p:nvPr>
        </p:nvSpPr>
        <p:spPr>
          <a:xfrm>
            <a:off x="896549" y="476672"/>
            <a:ext cx="8697416" cy="599797"/>
          </a:xfrm>
        </p:spPr>
        <p:txBody>
          <a:bodyPr>
            <a:normAutofit/>
          </a:bodyPr>
          <a:lstStyle/>
          <a:p>
            <a:pPr algn="ctr"/>
            <a:r>
              <a:rPr lang="tr-TR" altLang="tr-TR" sz="2200" b="1" dirty="0" smtClean="0">
                <a:solidFill>
                  <a:schemeClr val="accent1">
                    <a:lumMod val="75000"/>
                  </a:schemeClr>
                </a:solidFill>
                <a:ea typeface="+mn-ea"/>
                <a:cs typeface="Arial" charset="0"/>
              </a:rPr>
              <a:t>e-Tebligat Mevzuat</a:t>
            </a:r>
            <a:endParaRPr lang="tr-TR" altLang="tr-TR" sz="2200" b="1" dirty="0">
              <a:solidFill>
                <a:schemeClr val="accent1">
                  <a:lumMod val="75000"/>
                </a:schemeClr>
              </a:solidFill>
              <a:ea typeface="+mn-ea"/>
              <a:cs typeface="Arial" charset="0"/>
            </a:endParaRPr>
          </a:p>
        </p:txBody>
      </p:sp>
      <p:sp>
        <p:nvSpPr>
          <p:cNvPr id="6" name="Başlık 1"/>
          <p:cNvSpPr txBox="1">
            <a:spLocks/>
          </p:cNvSpPr>
          <p:nvPr/>
        </p:nvSpPr>
        <p:spPr>
          <a:xfrm>
            <a:off x="272480" y="980728"/>
            <a:ext cx="9289032" cy="5472608"/>
          </a:xfrm>
          <a:prstGeom prst="rect">
            <a:avLst/>
          </a:prstGeom>
        </p:spPr>
        <p:txBody>
          <a:bodyPr>
            <a:noAutofit/>
          </a:bodyPr>
          <a:lstStyle/>
          <a:p>
            <a:pPr>
              <a:lnSpc>
                <a:spcPct val="150000"/>
              </a:lnSpc>
              <a:buNone/>
              <a:defRPr/>
            </a:pPr>
            <a:r>
              <a:rPr lang="tr-TR" altLang="tr-TR" sz="2000" b="0" dirty="0" smtClean="0">
                <a:solidFill>
                  <a:schemeClr val="tx1"/>
                </a:solidFill>
                <a:latin typeface="+mj-lt"/>
              </a:rPr>
              <a:t>İdare tarafından elektronik tebligatın alınması ve muhataba iletilmesi</a:t>
            </a:r>
          </a:p>
          <a:p>
            <a:pPr>
              <a:lnSpc>
                <a:spcPct val="150000"/>
              </a:lnSpc>
              <a:buNone/>
              <a:defRPr/>
            </a:pPr>
            <a:r>
              <a:rPr lang="tr-TR" altLang="tr-TR" sz="2000" b="0" dirty="0" smtClean="0">
                <a:solidFill>
                  <a:schemeClr val="tx1"/>
                </a:solidFill>
                <a:latin typeface="+mj-lt"/>
              </a:rPr>
              <a:t>Elektronik Tebligat Yönetmeliği;</a:t>
            </a:r>
          </a:p>
          <a:p>
            <a:pPr algn="just">
              <a:lnSpc>
                <a:spcPct val="150000"/>
              </a:lnSpc>
              <a:buNone/>
              <a:defRPr/>
            </a:pPr>
            <a:r>
              <a:rPr lang="tr-TR" altLang="tr-TR" sz="2000" b="0" dirty="0" smtClean="0">
                <a:solidFill>
                  <a:schemeClr val="tx1"/>
                </a:solidFill>
                <a:latin typeface="+mj-lt"/>
              </a:rPr>
              <a:t>MADDE 9 :</a:t>
            </a:r>
          </a:p>
          <a:p>
            <a:pPr>
              <a:defRPr/>
            </a:pPr>
            <a:endParaRPr lang="tr-TR" altLang="tr-TR" sz="2000" b="0" dirty="0" smtClean="0">
              <a:solidFill>
                <a:schemeClr val="tx1"/>
              </a:solidFill>
              <a:latin typeface="+mj-lt"/>
            </a:endParaRPr>
          </a:p>
          <a:p>
            <a:pPr algn="just">
              <a:defRPr/>
            </a:pPr>
            <a:r>
              <a:rPr lang="tr-TR" altLang="tr-TR" sz="2000" b="0" dirty="0" smtClean="0">
                <a:solidFill>
                  <a:schemeClr val="tx1"/>
                </a:solidFill>
                <a:latin typeface="+mj-lt"/>
              </a:rPr>
              <a:t>(4) Hizmet sağlayıcılar, muhatabın adresine elektronik tebligatın iletilip iletilmediğine ve gecikme oluşmuşsa bu gecikmeye ilişkin kayıtlar da dahil tüm süreçlerin olay kayıtlarını tutar, bu bilgileri İdarenin (PTT) sistemi vasıtasıyla tebligatı çıkaran </a:t>
            </a:r>
            <a:r>
              <a:rPr lang="tr-TR" altLang="tr-TR" sz="2000" b="0" dirty="0" err="1" smtClean="0">
                <a:solidFill>
                  <a:schemeClr val="tx1"/>
                </a:solidFill>
                <a:latin typeface="+mj-lt"/>
              </a:rPr>
              <a:t>merciye</a:t>
            </a:r>
            <a:r>
              <a:rPr lang="tr-TR" altLang="tr-TR" sz="2000" b="0" dirty="0" smtClean="0">
                <a:solidFill>
                  <a:schemeClr val="tx1"/>
                </a:solidFill>
                <a:latin typeface="+mj-lt"/>
              </a:rPr>
              <a:t> derhal bildirir.</a:t>
            </a:r>
          </a:p>
          <a:p>
            <a:pPr algn="just">
              <a:buFont typeface="Arial" panose="020B0604020202020204" pitchFamily="34" charset="0"/>
              <a:buChar char="•"/>
              <a:defRPr/>
            </a:pPr>
            <a:endParaRPr lang="tr-TR" altLang="tr-TR" sz="2000" b="0" dirty="0" smtClean="0">
              <a:solidFill>
                <a:schemeClr val="tx1"/>
              </a:solidFill>
              <a:latin typeface="+mj-lt"/>
            </a:endParaRPr>
          </a:p>
          <a:p>
            <a:pPr algn="just">
              <a:defRPr/>
            </a:pPr>
            <a:r>
              <a:rPr lang="tr-TR" altLang="tr-TR" sz="2000" b="0" dirty="0" smtClean="0">
                <a:solidFill>
                  <a:schemeClr val="tx1"/>
                </a:solidFill>
                <a:latin typeface="+mj-lt"/>
              </a:rPr>
              <a:t>(5) Olay kayıtları günde en az bir defa olmak üzere zaman damgası eklenerek güvenli elektronik imzayla imzalanır ve erişilebilir şekilde arşivlerde otuz yıl süreyle saklanır.</a:t>
            </a:r>
          </a:p>
          <a:p>
            <a:pPr algn="just">
              <a:buFont typeface="Arial" panose="020B0604020202020204" pitchFamily="34" charset="0"/>
              <a:buChar char="•"/>
              <a:defRPr/>
            </a:pPr>
            <a:endParaRPr lang="tr-TR" altLang="tr-TR" sz="2000" b="0" dirty="0" smtClean="0">
              <a:solidFill>
                <a:schemeClr val="tx1"/>
              </a:solidFill>
              <a:latin typeface="+mj-lt"/>
            </a:endParaRPr>
          </a:p>
          <a:p>
            <a:pPr algn="just">
              <a:defRPr/>
            </a:pPr>
            <a:r>
              <a:rPr lang="tr-TR" altLang="tr-TR" sz="2000" b="0" dirty="0" smtClean="0">
                <a:solidFill>
                  <a:schemeClr val="tx1"/>
                </a:solidFill>
                <a:latin typeface="+mj-lt"/>
              </a:rPr>
              <a:t>(6) Hizmet sağlayıcılar, talep halinde elektronik tebligata ilişkin delil kayıtlarını</a:t>
            </a:r>
            <a:r>
              <a:rPr lang="tr-TR" altLang="tr-TR" sz="2000" b="0" dirty="0" smtClean="0">
                <a:latin typeface="+mj-lt"/>
              </a:rPr>
              <a:t> </a:t>
            </a:r>
            <a:r>
              <a:rPr lang="tr-TR" altLang="tr-TR" sz="2000" b="0" dirty="0" smtClean="0">
                <a:solidFill>
                  <a:srgbClr val="FF0000"/>
                </a:solidFill>
                <a:latin typeface="+mj-lt"/>
              </a:rPr>
              <a:t>yetkili mercilere elektronik ortamda sunmakla</a:t>
            </a:r>
            <a:r>
              <a:rPr lang="tr-TR" altLang="tr-TR" sz="2000" b="0" dirty="0" smtClean="0">
                <a:latin typeface="+mj-lt"/>
              </a:rPr>
              <a:t> </a:t>
            </a:r>
            <a:r>
              <a:rPr lang="tr-TR" altLang="tr-TR" sz="2000" b="0" dirty="0" smtClean="0">
                <a:solidFill>
                  <a:schemeClr val="tx1"/>
                </a:solidFill>
                <a:latin typeface="+mj-lt"/>
              </a:rPr>
              <a:t>ve bu amaçla oluşturacağı sistemi hazır tutmakla yükümlüdür.</a:t>
            </a:r>
          </a:p>
          <a:p>
            <a:pPr>
              <a:buFont typeface="Arial" panose="020B0604020202020204" pitchFamily="34" charset="0"/>
              <a:buChar char="•"/>
              <a:defRPr/>
            </a:pPr>
            <a:endParaRPr lang="tr-TR" altLang="tr-TR" sz="1600" dirty="0" smtClean="0">
              <a:latin typeface="+mj-lt"/>
            </a:endParaRPr>
          </a:p>
          <a:p>
            <a:pPr algn="just">
              <a:buNone/>
              <a:defRPr/>
            </a:pPr>
            <a:endParaRPr kumimoji="0" lang="tr-TR" altLang="tr-TR" sz="1600" b="1" i="0" u="none" strike="noStrike" kern="1200" cap="none" spc="0" normalizeH="0" baseline="0" noProof="0" dirty="0">
              <a:ln>
                <a:noFill/>
              </a:ln>
              <a:effectLst/>
              <a:uLnTx/>
              <a:uFillTx/>
              <a:latin typeface="+mj-lt"/>
              <a:cs typeface="Arial" charset="0"/>
            </a:endParaRPr>
          </a:p>
        </p:txBody>
      </p:sp>
      <p:pic>
        <p:nvPicPr>
          <p:cNvPr id="7" name="Picture 2" descr="C:\Users\tk32591\Desktop\Üst.jpg"/>
          <p:cNvPicPr>
            <a:picLocks noChangeAspect="1" noChangeArrowheads="1"/>
          </p:cNvPicPr>
          <p:nvPr/>
        </p:nvPicPr>
        <p:blipFill>
          <a:blip r:embed="rId3" cstate="print"/>
          <a:srcRect/>
          <a:stretch>
            <a:fillRect/>
          </a:stretch>
        </p:blipFill>
        <p:spPr bwMode="auto">
          <a:xfrm>
            <a:off x="0" y="0"/>
            <a:ext cx="9906000" cy="476672"/>
          </a:xfrm>
          <a:prstGeom prst="rect">
            <a:avLst/>
          </a:prstGeom>
          <a:noFill/>
        </p:spPr>
      </p:pic>
      <p:pic>
        <p:nvPicPr>
          <p:cNvPr id="8" name="Picture 2" descr="C:\Users\tk32591\Desktop\Alt.jpg"/>
          <p:cNvPicPr>
            <a:picLocks noChangeAspect="1" noChangeArrowheads="1"/>
          </p:cNvPicPr>
          <p:nvPr/>
        </p:nvPicPr>
        <p:blipFill>
          <a:blip r:embed="rId4" cstate="print"/>
          <a:srcRect/>
          <a:stretch>
            <a:fillRect/>
          </a:stretch>
        </p:blipFill>
        <p:spPr bwMode="auto">
          <a:xfrm>
            <a:off x="0" y="6419850"/>
            <a:ext cx="9906000" cy="438150"/>
          </a:xfrm>
          <a:prstGeom prst="rect">
            <a:avLst/>
          </a:prstGeom>
          <a:noFill/>
        </p:spPr>
      </p:pic>
    </p:spTree>
    <p:extLst>
      <p:ext uri="{BB962C8B-B14F-4D97-AF65-F5344CB8AC3E}">
        <p14:creationId xmlns:p14="http://schemas.microsoft.com/office/powerpoint/2010/main" xmlns="" val="12073547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2"/>
          <p:cNvSpPr txBox="1">
            <a:spLocks noChangeArrowheads="1"/>
          </p:cNvSpPr>
          <p:nvPr/>
        </p:nvSpPr>
        <p:spPr bwMode="auto">
          <a:xfrm>
            <a:off x="0" y="97469"/>
            <a:ext cx="989842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100" b="1">
                <a:solidFill>
                  <a:schemeClr val="accent2"/>
                </a:solidFill>
                <a:latin typeface="Monotype Corsiva" pitchFamily="66" charset="0"/>
                <a:cs typeface="Arial" pitchFamily="34" charset="0"/>
              </a:defRPr>
            </a:lvl1pPr>
            <a:lvl2pPr marL="742950" indent="-285750" eaLnBrk="0" hangingPunct="0">
              <a:defRPr sz="2100" b="1">
                <a:solidFill>
                  <a:schemeClr val="accent2"/>
                </a:solidFill>
                <a:latin typeface="Monotype Corsiva" pitchFamily="66" charset="0"/>
                <a:cs typeface="Arial" pitchFamily="34" charset="0"/>
              </a:defRPr>
            </a:lvl2pPr>
            <a:lvl3pPr marL="1143000" indent="-228600" eaLnBrk="0" hangingPunct="0">
              <a:defRPr sz="2100" b="1">
                <a:solidFill>
                  <a:schemeClr val="accent2"/>
                </a:solidFill>
                <a:latin typeface="Monotype Corsiva" pitchFamily="66" charset="0"/>
                <a:cs typeface="Arial" pitchFamily="34" charset="0"/>
              </a:defRPr>
            </a:lvl3pPr>
            <a:lvl4pPr marL="1600200" indent="-228600" eaLnBrk="0" hangingPunct="0">
              <a:defRPr sz="2100" b="1">
                <a:solidFill>
                  <a:schemeClr val="accent2"/>
                </a:solidFill>
                <a:latin typeface="Monotype Corsiva" pitchFamily="66" charset="0"/>
                <a:cs typeface="Arial" pitchFamily="34" charset="0"/>
              </a:defRPr>
            </a:lvl4pPr>
            <a:lvl5pPr marL="2057400" indent="-228600" eaLnBrk="0" hangingPunct="0">
              <a:defRPr sz="2100" b="1">
                <a:solidFill>
                  <a:schemeClr val="accent2"/>
                </a:solidFill>
                <a:latin typeface="Monotype Corsiva" pitchFamily="66" charset="0"/>
                <a:cs typeface="Arial" pitchFamily="34" charset="0"/>
              </a:defRPr>
            </a:lvl5pPr>
            <a:lvl6pPr marL="2514600" indent="-228600" eaLnBrk="0" fontAlgn="base" hangingPunct="0">
              <a:spcBef>
                <a:spcPct val="0"/>
              </a:spcBef>
              <a:spcAft>
                <a:spcPct val="0"/>
              </a:spcAft>
              <a:defRPr sz="2100" b="1">
                <a:solidFill>
                  <a:schemeClr val="accent2"/>
                </a:solidFill>
                <a:latin typeface="Monotype Corsiva" pitchFamily="66" charset="0"/>
                <a:cs typeface="Arial" pitchFamily="34" charset="0"/>
              </a:defRPr>
            </a:lvl6pPr>
            <a:lvl7pPr marL="2971800" indent="-228600" eaLnBrk="0" fontAlgn="base" hangingPunct="0">
              <a:spcBef>
                <a:spcPct val="0"/>
              </a:spcBef>
              <a:spcAft>
                <a:spcPct val="0"/>
              </a:spcAft>
              <a:defRPr sz="2100" b="1">
                <a:solidFill>
                  <a:schemeClr val="accent2"/>
                </a:solidFill>
                <a:latin typeface="Monotype Corsiva" pitchFamily="66" charset="0"/>
                <a:cs typeface="Arial" pitchFamily="34" charset="0"/>
              </a:defRPr>
            </a:lvl7pPr>
            <a:lvl8pPr marL="3429000" indent="-228600" eaLnBrk="0" fontAlgn="base" hangingPunct="0">
              <a:spcBef>
                <a:spcPct val="0"/>
              </a:spcBef>
              <a:spcAft>
                <a:spcPct val="0"/>
              </a:spcAft>
              <a:defRPr sz="2100" b="1">
                <a:solidFill>
                  <a:schemeClr val="accent2"/>
                </a:solidFill>
                <a:latin typeface="Monotype Corsiva" pitchFamily="66" charset="0"/>
                <a:cs typeface="Arial" pitchFamily="34" charset="0"/>
              </a:defRPr>
            </a:lvl8pPr>
            <a:lvl9pPr marL="3886200" indent="-228600" eaLnBrk="0" fontAlgn="base" hangingPunct="0">
              <a:spcBef>
                <a:spcPct val="0"/>
              </a:spcBef>
              <a:spcAft>
                <a:spcPct val="0"/>
              </a:spcAft>
              <a:defRPr sz="2100" b="1">
                <a:solidFill>
                  <a:schemeClr val="accent2"/>
                </a:solidFill>
                <a:latin typeface="Monotype Corsiva" pitchFamily="66" charset="0"/>
                <a:cs typeface="Arial" pitchFamily="34" charset="0"/>
              </a:defRPr>
            </a:lvl9pPr>
          </a:lstStyle>
          <a:p>
            <a:pPr defTabSz="457200"/>
            <a:r>
              <a:rPr lang="tr-TR" sz="2200" dirty="0">
                <a:solidFill>
                  <a:schemeClr val="bg1"/>
                </a:solidFill>
                <a:effectLst>
                  <a:outerShdw blurRad="38100" dist="38100" dir="2700000" algn="tl">
                    <a:srgbClr val="000000">
                      <a:alpha val="43137"/>
                    </a:srgbClr>
                  </a:outerShdw>
                </a:effectLst>
                <a:latin typeface="+mj-lt"/>
              </a:rPr>
              <a:t>Kayıtlı Elektronik Posta Hizmetleri Müdürlüğü</a:t>
            </a:r>
          </a:p>
        </p:txBody>
      </p:sp>
      <p:sp>
        <p:nvSpPr>
          <p:cNvPr id="7" name="Başlık 1"/>
          <p:cNvSpPr>
            <a:spLocks noGrp="1"/>
          </p:cNvSpPr>
          <p:nvPr>
            <p:ph type="title"/>
          </p:nvPr>
        </p:nvSpPr>
        <p:spPr>
          <a:xfrm>
            <a:off x="495300" y="711986"/>
            <a:ext cx="8915400" cy="808802"/>
          </a:xfrm>
        </p:spPr>
        <p:txBody>
          <a:bodyPr/>
          <a:lstStyle/>
          <a:p>
            <a:pPr algn="ctr" eaLnBrk="1" hangingPunct="1"/>
            <a:r>
              <a:rPr lang="tr-TR" altLang="tr-TR" sz="2200" b="1" dirty="0" smtClean="0">
                <a:solidFill>
                  <a:schemeClr val="accent1">
                    <a:lumMod val="75000"/>
                  </a:schemeClr>
                </a:solidFill>
                <a:ea typeface="+mn-ea"/>
                <a:cs typeface="Arial" charset="0"/>
              </a:rPr>
              <a:t>e-Tebligat İşleyişi</a:t>
            </a:r>
          </a:p>
        </p:txBody>
      </p:sp>
      <p:sp>
        <p:nvSpPr>
          <p:cNvPr id="13" name="Dikdörtgen 43"/>
          <p:cNvSpPr/>
          <p:nvPr/>
        </p:nvSpPr>
        <p:spPr>
          <a:xfrm>
            <a:off x="272480" y="908721"/>
            <a:ext cx="1780554" cy="1200329"/>
          </a:xfrm>
          <a:prstGeom prst="rect">
            <a:avLst/>
          </a:prstGeom>
        </p:spPr>
        <p:style>
          <a:lnRef idx="0">
            <a:schemeClr val="accent3"/>
          </a:lnRef>
          <a:fillRef idx="3">
            <a:schemeClr val="accent3"/>
          </a:fillRef>
          <a:effectRef idx="3">
            <a:schemeClr val="accent3"/>
          </a:effectRef>
          <a:fontRef idx="minor">
            <a:schemeClr val="lt1"/>
          </a:fontRef>
        </p:style>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1" fontAlgn="auto" hangingPunct="1">
              <a:spcBef>
                <a:spcPts val="0"/>
              </a:spcBef>
              <a:spcAft>
                <a:spcPts val="0"/>
              </a:spcAft>
              <a:defRPr/>
            </a:pPr>
            <a:r>
              <a:rPr lang="tr-TR" sz="2400" b="1" spc="50" dirty="0" smtClean="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Tebligat</a:t>
            </a:r>
          </a:p>
          <a:p>
            <a:pPr algn="ctr" eaLnBrk="1" fontAlgn="auto" hangingPunct="1">
              <a:spcBef>
                <a:spcPts val="0"/>
              </a:spcBef>
              <a:spcAft>
                <a:spcPts val="0"/>
              </a:spcAft>
              <a:defRPr/>
            </a:pPr>
            <a:r>
              <a:rPr lang="tr-TR" sz="2400" b="1" spc="50" dirty="0" smtClean="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Çıkartan Merciler</a:t>
            </a:r>
            <a:endParaRPr lang="tr-TR" sz="24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endParaRPr>
          </a:p>
        </p:txBody>
      </p:sp>
      <p:sp>
        <p:nvSpPr>
          <p:cNvPr id="14" name="Dikdörtgen 45"/>
          <p:cNvSpPr/>
          <p:nvPr/>
        </p:nvSpPr>
        <p:spPr>
          <a:xfrm>
            <a:off x="7605295" y="908720"/>
            <a:ext cx="2051109" cy="1200329"/>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1" fontAlgn="auto" hangingPunct="1">
              <a:spcBef>
                <a:spcPts val="0"/>
              </a:spcBef>
              <a:spcAft>
                <a:spcPts val="0"/>
              </a:spcAft>
              <a:defRPr/>
            </a:pPr>
            <a:r>
              <a:rPr lang="tr-TR" sz="2400" b="1" spc="50" dirty="0" smtClean="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e-Tebligat </a:t>
            </a:r>
            <a:r>
              <a:rPr lang="tr-TR" sz="24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uyumlu KEP Adresleri</a:t>
            </a:r>
          </a:p>
        </p:txBody>
      </p:sp>
      <p:cxnSp>
        <p:nvCxnSpPr>
          <p:cNvPr id="15" name="Eğri Bağlayıcı 53"/>
          <p:cNvCxnSpPr/>
          <p:nvPr/>
        </p:nvCxnSpPr>
        <p:spPr>
          <a:xfrm flipV="1">
            <a:off x="6123130" y="5033966"/>
            <a:ext cx="2138749" cy="191637"/>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Eğri Bağlayıcı 56"/>
          <p:cNvCxnSpPr/>
          <p:nvPr/>
        </p:nvCxnSpPr>
        <p:spPr>
          <a:xfrm>
            <a:off x="6251442" y="5331540"/>
            <a:ext cx="1938918" cy="329709"/>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29" name="AutoShape 49" descr="data:image/jpeg;base64,/9j/4AAQSkZJRgABAQAAAQABAAD/2wCEAAkGBxQSEhUUEhIUFRQWFxQUFxYXGBwVHBwWFBgYHBQXHBgYHSgiGBolHBUWITEhJSksLi4uGB8zODMsNygtLisBCgoKDg0OGxAQGy0kICYsKywsLywsLC83LDAsNSwsLC8sLCwvLCw3NC8sLDQsLC8tLCwsLSwsLiwsLCw0LCwsLf/AABEIAK4BCwMBIgACEQEDEQH/xAAcAAABBAMBAAAAAAAAAAAAAAAAAwUGBwECBAj/xABIEAACAQIDAwgGBwYEBAcAAAABAgADEQQSIQUGMQcTIkFRYXGRMlJigaGxFCNCcpLB0RczVHOC4WOT0vAWQ1OyFUSDosLj8f/EABkBAQADAQEAAAAAAAAAAAAAAAABAgMEBf/EADQRAAIBAgMEBwcEAwAAAAAAAAABAgMRBCExEkFRYRMUIjJxgaEjQpGxwdHhBRUkUjNDgv/aAAwDAQACEQMRAD8AvGEIQAhCEAIQhACEJi8AzCYvCAZhMXheAZhCEAIQhACEIQAhCEAIQhACEIQAhCEAIQhACEIQAhCEAIk/GKxJ+MAVhCEAIQhACYJmtVwASSABqSdAO+QHeDflmbmsEMxOnOWuSfYXr8TKTmorM3oYepWlaC8XuXiTHam2aOHF6tRV7BxY+CjUyHbQ5RrnLh6BY8Lufki6/GNuB3XLHnMXUJY6lQbk/eb8hHGrt/BYLojIreqgzOfG1z5zP2kuSOvZwtJ2zqS+C+5zDHbWr+irUx3KtP8A7tYomxtrHjXI/wDV/QTkq8olQ/uMGze1VfIPIAmInfraB4UcMv42/OVcYb5M1Vat7lKK8hwbZe1k1FYnwqA/MTQ7wbTw/wC9pZ1HElLj8ScJxjfvHj0sPh38C6/mZ00OUQf+YwtWl2sh5xfkDCjHdJiVWp/spRa5K3yHfZfKJSewrUzSPrA51+QI8pL8JjEqqGpurqetTcSCE4LHAshpuesr0XHiOPmIyvs3EYNjUw1RiOJsNbD1l4NL7U4a5oy6LDVsoPYlwenxLcEzIjutvmmItTq2p1eA9VvAnge6S0TSMlJXRxVaM6UtmaszMIQljIIQhACEIQAhCEAIQhACEIQAhCEAIQhACJPxisSfjAFYQhACaVHAFybAakngB3zYmV9yibeJP0Sl125y3f6NP8z7pSc1FXN8PQlWqKC8+SG7eXeCpjqnMYe4o31Pre03YnYOuK0jQwNIsWGa3Sc8SewD8hG9KqYSiSSL2uzdp6gPykTes+Kqc5V9EeinUP1PaZnbY7c9Tvk+m9jRygvXmx0x226+LJyFqNLu9Nh4/Z90TwmCp0/RXXt6/O0yGtDPMJTcjtpYeFNWSOrP/v8A2IF5y55nPKWNrHSXmC05zUhniwsJ4jAKxzLdHHBlNiPeJ3bP3oq0SExXSXqrAa/1Dr8ROTPNaoDCxGk0hUcTnrYaFRZokG1NmpXHOUiA9r6HR+w36j3yQbk71lyMPiT0xojnQtb7J9r5yttl7SbCPka5osfwk/aHd2iP+18NnHOJ6QsbjrHUw7xNWvfh5o5Y5/xq+nuy4fguQGZka3I2/wDSqVnP1tOwfvH2X9/zEks3jJSV0eZVpSpTcJaoJBd6uUAYSuaKUecZQMxLZQCdbDQ30t5ydSL7wbjYfF1Odc1EcgBihAzW4Egg6yTMiv7V3/hF/wAw/wCiH7V3/hE/zD/ojBv3sGjgqtOlReoxKF3zkGwJsoFgOwzu3D3Np42nUqVWqKFcIuQgXsAWOoPaIJHbC8qt3UVMMFQkBmWpcgHrsVF7R/3z3zXBZFRBUqOuYC+UBeAYmxOvZ3TnwvJlhEdWL1nykHKzLY27bKCR75X2/uO57HViNQhFIeCCx+N4ILL3L3yXHZkanzdVRfKDmBXtBsOHZJZPPO7u1DhcRTrDgrdIdqHRx5a+InoKjUDKGU3BAIPceEAie+++YwLLTSmKlRhnNzYKtyBe2pJsdO6O26e3RjcOK2TIbsrLe9mXjY9Y4Snt+Mfz2Nrt1BubHhTFvneWRgx9B2Nm4OKLN2fWVeHxYeUAa9qcqASqyUaAqKpK5y+W5GhIAU6Tk/au/wDCL/mH/RIbuxsv6TiaVE3ysekRxyqLt4Gw+Ms48mWD7a/4x/pgk4dncqdNiBWoNTHrK2cDxFgbSfYXErURXRgysLhhqCDKO313fXBYgU0curIKgvbMASRY28NDJ7yRVGODcG+VazBfAqpIHdcnzggnUSfjFYk/GAKwhCAN+3dojD0Hqn7I0Hax9EedpUuygWZqzm7EnU9ZPpGSrlTx5tSoDrvUb3aIPMk+6Q/aOJ5igSOIFh946D4zHvVOSPSj7HC5d6o7eSGXb+NNarkB6CG3i/Wfd+sWp6ADsjVgktaPuzMCa+cKwDKARcgA66i5OmgmM25M9GhTjRpK/mJ2b1W8j+kMreq3kf0ndsva7Ujkq3yjTW916+FxcGP4r3tZhw7fD2pKgnvM6uJlTdnH1IlZvVbyMMreq3kf0kv5/h0vj932oU63DpDq6/u+1J6LmZdef9fUiFm9VvI/pCzeq3kf0kupVuHSHn9z2oLW9HpdnX/L9qOi5jrz/r6kRyt6reR/SYNx1Hyt/v8AvJXVxy01DM2gt13Jtk4DNrI8K1XF1FQWA0ABNlF7DMST3CVlBI3o4iU82rLiN2LTMpE7N1doHWgx4dJD7PWvu/Oc+MQI7KDcDS+mug7NI0vVNNlqLxUg+7rHvFxJpS2ZEYukqtK6JrsrHHB4tag/dsbMPYY2byOsuNGuLjhKT2hZ6YYajRh4GWbuJj+ewiEm7Jemf6eHwtNYdmbj5o4MT7ahCtvXZf0JDCE4ts40UKFWqfsIze8DQedpsecUlvzj+ex1Zr3CtzY8KenzBltbiYDmMDRXrK843i+v5jylJ7LwpxFelT4mrUVSfvN0z5XnoqmoAAHAAAeAgk5tq4sUaNSqeCIz/hBM8/bOw7YjEU0OrVaig/1t0j5Ey2+VPH83gigOtVlT3DVvgJCuSzAc5jc54UkLf1N0V+ZgHNyibEGFxRyC1KqM6dgI0dfcbH+qSvcbea2z6wc9PCoxHeliafkej5R75Q9jfScIxUXqUr1E78o6S+8X8hKVo4hlDBWIDjK3etwbH3gSAdOx8Ia+IpUzqalRQ3gTdz5XllcreNCYelRGnOPe3s0x+pWRzkowHOYs1CNKSE/1PoPhmifKnjucxuQcKSKn9R6TfMeUAjmyNr1MLU5yiwV7FbkBtDx0PhHpuUHHHTnl9yLJxyc7BpfQkerSR2qM1S7KCcp0Ua9Vhf3x/wBobGwYpsatGiqAEsSqrYdZv1SQU7sjBttDE2rYkK7kdJ9S3sr1X7BLs2LstMNRWlTBCqOviSeLHvJnnyuQrsaROUMSh67BugfHQT0VgHJpIW9IopPiQLwQdESfjFYk/GAKzBmZgwCo996+fHuOpMieQufnIrvPWuKadpZj4KNPiY+7wNfG1/5jfCabPwdOrWPOqjZUBGfqvnvbpr6o8phTzjJ8z1cU1GdJPRRRFVMlW47/AFlXUDoDibdvtLH2psXD6/U0OHd7X+N3CdGDwVKlc01pIStiVNrjX/GlFBp3NauLjODikzk21sdMQLhkWoBo1xrwFmJqHT5SLYPHvh3yVAco4re9r63WxtrcSe06hv6S8PW/+6Nu19lpiFAZlDAdFwQSPRuNapuJZx3oxo10lsVM4/I56VcMAVYEHrv4e3Nqb8NR1df3fbkTwuMfDOVJDDTMFYMuttVKm1+EkuExAdQysCPG3q9RfSTGVyK1B089VuYtSfhqPP7ntxDF49aShmbwAOp9D2pz43aQogEkFraLfj6B1s2gjPszCtjKtnqBQMoJLAEKdBlDHXqiUtyJo0Npbc8oo3wlGrjKgFwALAkmyqDYaZjqeGl5NdkYRKKqqMouVJOaxJPMm5tVHafOZ2bRWktNUyKtwdDxJNK5/e6mLYeoeh014r9r+T/jSIxsVrV9vsrKPArrbT/XVPH8h3n5xrqi4llDZdB2DPTosWIuTrf9zxPPe0fOa09i4c5fqqGpUHh1mlf/AJ3tHzldh3OpY2Gzaz0IpsOrnwyg9WZPLh+UnXJTiP39PvSoPfdT8hIfSoqhdUChQVNl4XZBf7R+cknJg1sTVHbT+TD9ZpPvRZy0c8PWj4P1LOkW5SEqNgagpqWN0zAC5yBuloPdJQJgzY80qPkt2I74nn2RlSmDYsCLuwsAL8bAmW6JgTaAVjyw0qrNh7IxpAPqAT0yRobcNBp7468lWxnoUHqVFKtWYZQRY5FHRJHVclj5SbkwgGTKN313cfDYl8lNzScl6ZVSR0tSug0IJ4eEvKFoBC+S3Y70MMz1FKvWbMARYhFFluOq5zG3fK43n2fX+l1y9KoSajMCEYgqT0SCBqLWl9zEA88oMUBYDEgDQACoAPATIwWKrELzWJqdgK1G+YtPQ0IBVW6HJ7ULrVxYyIpDCle7MRqM1vRHdxMtUCF5mAESfjFYk/GAKzBmZgwCmN4qdsdXHtk+YBjbidsPhKqlEVucQjpFh6JPqkevJJyg4fm8aH6nVW8ui35SMb14f6pXH2G18GFvmBOeGklzPWxFpSpTejil8DuffWqf+VT4W9Kp3+33x13f3ifEM6sqIFW4IZuu/rVBIIvCSbceoFqVSSB0BqTYdfXmWUjJ3Ouvh6caTlFEwSvqOkvD1u/+bInvBvMx+roNpazOua54GynOQRxBMS25vC1Y81QJyEWJGa78DbVjZdPfFNkbKFKzMVL8eIIXwsRrYyzd8kc0KUaS26mu5fc49n7CGW9U2JGgBHR4a8eOs40erhH0Nwde1W7OB4i4kvDcNR5+HtRF6KOoVwpGmhP3fbkuHArHFSbe3mnuI1s3ANXYPUY5bjUkXa1hYXPDUTbHYF6DLVosRbW6nVT0ewnTWSeibZbFfP7ntwB9Hh1df8v2o2FYdaltXtlwDdzeLnsiOVWoCulyAwvTAsWqC5suojvhq3odNeK/a/k/40g20tlFLVKJ4WJUHVSMuq2JJ1Puj7uzvJzhWnWYB7izEkBtaehJcANZPfIUrOzFWgpR6SnpvXA48XvbUp1Cop02CEWOZ9f3fY5H2PjOf/jaqLfVU9LH0qnVk9v2PjGjbRvXqePVr1DvPzMbcQ1lMptO52rDUti7W4keysS1dWqsoBZrWFyLIAPtEmSnktS+IrN2Ux/7m/tI9s3DczhFvxyZj4vr+Ykz5K8LalWqW9Jwg8EH6sZtPvxR59Kyw1aXFpInQkG5VNtPQopTpOVeqTcg2ORbXseq5IEnUpblRx/OY0oDpSRU956TfMeU2PMH3kgxFVmrhnZqahPSJazknhfhoJNN494aODp56rdI+gg9Jj3Ds7+qV7u7vDT2bgNAHxNdmqBOxfRRntwHRvbiZFHfEY+v9qrWc204AfJUHwgk6dubzYjF1cxdl1slOmSLa6AWN2bvlqV9pVsLsvna379aQ4/9RtFv33IvENztyaeEAqVLVK5+11J3L+vGNfK/j8tGjRHGo5c/dp/3YQCuX2riXYk16zMbk2Zvksz9LxXr4nzqSS8l9ahSr1KterTp5UCrnYLcsdSLnsA85Zf/ABNgv4vD/wCYv6yAUeuLxVxZ8Tfq1qceqW3W2tWw+yhWraYgUwOkNc7aJcduoJEk2ExSVVD03V1PBlIYeYkB5YMfanRoji7F28E0HxY+Ukgrp9q4h2JNeszHXR2+QmRtLEqb89XXxdx8zJpyP4DNVrViNEVaY8W1PwA85ZmOw1N0ZaqqyEHMGAtbr8IJKo3W5QK1J1TEtzlIkAsfSS+ma/WB1gy30a4uOE82YoKGcIboGYKfZucvwtPQuwQRhqIbjzaX/CIDO+JPxisSfjBArCEIBC+U7ZuegtUDWkTf7j2B8iF+MhtGmK9Aox9JSh7j1H5GW/jMOtRGRxdWBUjuPGU3UoPg8Q9F76G1+0fYb3iYS7E9rcz06Pt8M6a70c14byJUVZSUbRlJU+I/L9Z0pUIDAEgMLMO0A3APvjlvPgrnn06haoB2Dg3u4H3RqptcTKpHZZ6mCrKtTs9UPmycXh6IuSxcjU5Tp3CzDSOH/j1HTVvwnu9qRW0LSqqNF54KE3tSbJX/AOP0dNW/Ce72u6YTb9HTVur7J9n2u4yK2hJ6Vlf26lzJUm3qOmrfhPs+13GC7eo6atp3H2Pa7jIrC0dKx+30uZKqe36Iy6tpb7J6snt9xjHtJqLWalcNpdbWGgGoNzre84bQtIc29TSng4U3eNwqOWOZjcniTDAYP6RXSn9m+Z/ura/nw98SrVLCSfYGFGGpln/ePYt3Aeio/wB8ZelG7uzm/UK2xDo46s6d4q1gqDidSB2D0R5y0N2NnfR8NTpniFu33m1b4mV7uZs04vF864+rpEMezMP3a+7jLWAmtPtSc/gebjLUqcMOtVnLxf2NK1QKCx0ABJ8BxnnTaOMNarUqn7bs/uJ0+FpdnKBj+ZwNYg2Ljmx4vofheVPuXslcVi6dNwTT1dxw6KjhcdpsJseehDZm71fEUqlWmh5umrMWOmbKNVX1jbsi+5W2PouLpuT0GPNv917a+42MvWlh1RQiqAoFgoFgB2WlCb17K+i4qrSt0QcyfcfVf090A9ACUtyoY7nccy9VJVpjx9Jv+4eUsDcTbor4EO56VEFKh+4LhvetvjKZx+KNarUqHjUZn/Ef0tBA84DcvGV6a1adIFHF1JdRp4Ezo/Z7j/8Aor/mL+smWz+ULBUqaU1FWyKqjodgt2zp/abg+yt+D+8Ei/J3sCtg6NQViAzvmCA3CgKBx7T+QlfcpeO53HOL6UlWkPddm+LfCW/htrUqlD6QjA08rPfuUG9+wixlAVXbEVift1qnxqNp85AHTYW9mIwdM06HNhSxc5kzEkgDjcaWAhtbfHF4hSlSqAh0KooQEdhtqR75a9HcjBBQDhkJAAJ11IGp4ztwe7WFpG9PD0lPblBPmZIKs3J3NqYmotSqjJQUg9IZS9tcqg9XaZdCiAEzBARJ+MViT8YArCEIBgiRbfnd36TTz0x9dTBt7S9aePZJVMESsoqSszSjVlSmpx1RRWGxZXot4WPyIMadoYHmjnpi9M6lRrl8O1flLU3z3Q54mtQH1nFk6n7x2N85XSuykgggjQg6EdoImF7difkz1bbX8jDf9R4fgbKbg6ibRbEYAE5qZyt1j7J93VONqpTSopHfxHmJnOlJaHoYf9QpVFaWTFoWmEqg8CJuJlmd6cXozW0LTa8SqV1HEiMw5RWrN4lVrBf0maYd/QWw9ZtB/f3TuwmEWn0j0n9Y9XgOqbQot5vJHm4j9RhDs082bbKwOU87V9Liq+r3nv8AlHGlTqYmotKmLlj/APrHsA4xLB4apiHFOkpZj1fmT1CWturu2mDT1qrAZ3/+I7Fmnf7MdN7OFvq/tq2dR6LhzZ3bA2SuForSTW2rN6zHiY5QmDN0rKyPJlJyblLVjHvjsD6bQ5oPkYMHU8RcdR7tY27k7m/QSzu4eqwy6CwVeNhfiSevukhrbSRaopE2bI1XuCKbEk9U12dtSnWQuhOTMVDMMoa3Wt+K98XQ2JWvbIcDIlvvuf8ATsjo4SqgK3IuGUm9jbhY8PEyV5h2zVqgte48+zjJKka3V3SGEw9Wk9TO1a+cjQAFctl9xOsizclL36OKW3VdDe3fYyeHbtI06dRbutV1ppYaksbcD1C1/COqteQmmWcZR1RVv7Kan8Un4D+sP2VVP4pPwH9ZaCuCbXFxxF5lmHXJIGTZ+7qUsEcJmYqyOjP13qXzMOzjwkZ3a5OTQxC1a1VXFM5kVQRdh6JN+zjbtlgK4IuCCO2CuCLggjtvBBvCcWN2jTpJzjsMtwtxrqxsBp3mdPOjtGvDWLk2drikIQggIk/GKxJ+MAVhCEAIQhAMESP7xbqUcV0iMlS2jr19zD7Q+MkMJEoqSsy9OpOnLag7MpbbO7WIwxOZCyeul2X39a++Mj3M9BFYybS3TwtfVqQVvWQlD8ND75j0c49x+TO/rdGt/nhnxjl6FEV8OPUt3jT5TlZbdbD3y4cTybJ/y67DuZQ3xFo31OTetfStSI7wRG1PfEuoYf3KzXimVgiA8cx987cNRA4J7z/eWJQ5N6v2q9MeCkx0wnJxRGtSrUfuFkH6/GNqe6NiHDDe/WcvBP6laISdOJ7BrJRsPcmvXs1UGjT7WHSI7l6vfLH2bsHD4f8AdUlU9vE/iOscgJPRuXfZXrtOkrYeFubzY3bG2LSwqZaS27WOrMe0nrjlCE1SS0PPlJyd5O7CYMzMGSVILtvZVXE1cXVUsFpKlNEtpU5sZypvxUk204zXb2NFUIpoKEFAVaYei9QszA3pqFICWsOMneWFpk6ep1xxbyutNPRfQgVZa1D6GtO5rVMO+H1N8rHKwZu5QSfdFMZgObGIVEZloYTmkuCcz1rmo3tHgZLaWyaS1WqrTAqNxbifjw4dU7MsKmWeL0svH43+WRCaFBE+jczTbm6VGrimORhmqBMi3BF83paeEeNl4epT2eAoPPc07jt5xwW6/aMfsszaSoWMp4hzya33+f3IFuxgy7qyPkdKb525morF3FvrGqGzsG1tOjb2ZDQo4qo1cGoazlEykU6YFrqmpGYi8mmWItg0NQVMozhSgb2Sbkecjo7KyNOt3qbTXyvv325kF+jkU6z06dRMI9eldFBVjSUfWuq8QpNh4AzZ6VPJiTTWpRwtXmqakU2IzrctUNPiKZ0U6ayfZYZY6Inrj4evC3rlr6FemijUsNzmHyI+JJfIjZWCCysE4oH008ZptinztQotJEdatKggFJ8601YWqc7fKo46CWLlhlkdEFjWne3Hfzv+AQTaYAmZscQRJ+MViT8YArCEIAQhCAEIQgBCEIATFpmEAxaZhCAEIQgBCEIAQhCAEIQgBCEIAQhCAEIQgBCEIAQhCAEIQgBEn4xWJPxgCsJrnhngG0JrnhngG0JrnhngG0JrnhngG0JrnhngG0JrnhngG0JrnhngG0JrnhngG0JrnhngG0JrnhngG0JrnhngG0JrnhngG0JrnhngG0JrnhngG0JrnhngG0JrnhngG0SfjN88Sd9YB//Z"/>
          <p:cNvSpPr>
            <a:spLocks noChangeAspect="1" noChangeArrowheads="1"/>
          </p:cNvSpPr>
          <p:nvPr/>
        </p:nvSpPr>
        <p:spPr bwMode="auto">
          <a:xfrm>
            <a:off x="156501" y="-990600"/>
            <a:ext cx="3446463" cy="2076450"/>
          </a:xfrm>
          <a:prstGeom prst="rect">
            <a:avLst/>
          </a:prstGeom>
          <a:noFill/>
          <a:ln w="9525">
            <a:noFill/>
            <a:miter lim="800000"/>
            <a:headEnd/>
            <a:tailEnd/>
          </a:ln>
        </p:spPr>
        <p:txBody>
          <a:bodyPr/>
          <a:lstStyle/>
          <a:p>
            <a:endParaRPr lang="tr-TR"/>
          </a:p>
        </p:txBody>
      </p:sp>
      <p:sp>
        <p:nvSpPr>
          <p:cNvPr id="30" name="AutoShape 51" descr="data:image/jpeg;base64,/9j/4AAQSkZJRgABAQAAAQABAAD/2wCEAAkGBxQSEhUUEhIUFRQWFxQUFxYXGBwVHBwWFBgYHBQXHBgYHSgiGBolHBUWITEhJSksLi4uGB8zODMsNygtLisBCgoKDg0OGxAQGy0kICYsKywsLywsLC83LDAsNSwsLC8sLCwvLCw3NC8sLDQsLC8tLCwsLSwsLiwsLCw0LCwsLf/AABEIAK4BCwMBIgACEQEDEQH/xAAcAAABBAMBAAAAAAAAAAAAAAAAAwUGBwECBAj/xABIEAACAQIDAwgGBwYEBAcAAAABAgADEQQSIQUGMQcTIkFRYXGRMlJigaGxFCNCcpLB0RczVHOC4WOT0vAWQ1OyFUSDosLj8f/EABkBAQADAQEAAAAAAAAAAAAAAAABAgMEBf/EADQRAAIBAgMEBwcEAwAAAAAAAAABAgMRBCExEkFRYRMUIjJxgaEjQpGxwdHhBRUkUjNDgv/aAAwDAQACEQMRAD8AvGEIQAhCEAIQhACEJi8AzCYvCAZhMXheAZhCEAIQhACEIQAhCEAIQhACEIQAhCEAIQhACEIQAhCEAIk/GKxJ+MAVhCEAIQhACYJmtVwASSABqSdAO+QHeDflmbmsEMxOnOWuSfYXr8TKTmorM3oYepWlaC8XuXiTHam2aOHF6tRV7BxY+CjUyHbQ5RrnLh6BY8Lufki6/GNuB3XLHnMXUJY6lQbk/eb8hHGrt/BYLojIreqgzOfG1z5zP2kuSOvZwtJ2zqS+C+5zDHbWr+irUx3KtP8A7tYomxtrHjXI/wDV/QTkq8olQ/uMGze1VfIPIAmInfraB4UcMv42/OVcYb5M1Vat7lKK8hwbZe1k1FYnwqA/MTQ7wbTw/wC9pZ1HElLj8ScJxjfvHj0sPh38C6/mZ00OUQf+YwtWl2sh5xfkDCjHdJiVWp/spRa5K3yHfZfKJSewrUzSPrA51+QI8pL8JjEqqGpurqetTcSCE4LHAshpuesr0XHiOPmIyvs3EYNjUw1RiOJsNbD1l4NL7U4a5oy6LDVsoPYlwenxLcEzIjutvmmItTq2p1eA9VvAnge6S0TSMlJXRxVaM6UtmaszMIQljIIQhACEIQAhCEAIQhACEIQAhCEAIQhACJPxisSfjAFYQhACaVHAFybAakngB3zYmV9yibeJP0Sl125y3f6NP8z7pSc1FXN8PQlWqKC8+SG7eXeCpjqnMYe4o31Pre03YnYOuK0jQwNIsWGa3Sc8SewD8hG9KqYSiSSL2uzdp6gPykTes+Kqc5V9EeinUP1PaZnbY7c9Tvk+m9jRygvXmx0x226+LJyFqNLu9Nh4/Z90TwmCp0/RXXt6/O0yGtDPMJTcjtpYeFNWSOrP/v8A2IF5y55nPKWNrHSXmC05zUhniwsJ4jAKxzLdHHBlNiPeJ3bP3oq0SExXSXqrAa/1Dr8ROTPNaoDCxGk0hUcTnrYaFRZokG1NmpXHOUiA9r6HR+w36j3yQbk71lyMPiT0xojnQtb7J9r5yttl7SbCPka5osfwk/aHd2iP+18NnHOJ6QsbjrHUw7xNWvfh5o5Y5/xq+nuy4fguQGZka3I2/wDSqVnP1tOwfvH2X9/zEks3jJSV0eZVpSpTcJaoJBd6uUAYSuaKUecZQMxLZQCdbDQ30t5ydSL7wbjYfF1Odc1EcgBihAzW4Egg6yTMiv7V3/hF/wAw/wCiH7V3/hE/zD/ojBv3sGjgqtOlReoxKF3zkGwJsoFgOwzu3D3Np42nUqVWqKFcIuQgXsAWOoPaIJHbC8qt3UVMMFQkBmWpcgHrsVF7R/3z3zXBZFRBUqOuYC+UBeAYmxOvZ3TnwvJlhEdWL1nykHKzLY27bKCR75X2/uO57HViNQhFIeCCx+N4ILL3L3yXHZkanzdVRfKDmBXtBsOHZJZPPO7u1DhcRTrDgrdIdqHRx5a+InoKjUDKGU3BAIPceEAie+++YwLLTSmKlRhnNzYKtyBe2pJsdO6O26e3RjcOK2TIbsrLe9mXjY9Y4Snt+Mfz2Nrt1BubHhTFvneWRgx9B2Nm4OKLN2fWVeHxYeUAa9qcqASqyUaAqKpK5y+W5GhIAU6Tk/au/wDCL/mH/RIbuxsv6TiaVE3ysekRxyqLt4Gw+Ms48mWD7a/4x/pgk4dncqdNiBWoNTHrK2cDxFgbSfYXErURXRgysLhhqCDKO313fXBYgU0curIKgvbMASRY28NDJ7yRVGODcG+VazBfAqpIHdcnzggnUSfjFYk/GAKwhCAN+3dojD0Hqn7I0Hax9EedpUuygWZqzm7EnU9ZPpGSrlTx5tSoDrvUb3aIPMk+6Q/aOJ5igSOIFh946D4zHvVOSPSj7HC5d6o7eSGXb+NNarkB6CG3i/Wfd+sWp6ADsjVgktaPuzMCa+cKwDKARcgA66i5OmgmM25M9GhTjRpK/mJ2b1W8j+kMreq3kf0ndsva7Ujkq3yjTW916+FxcGP4r3tZhw7fD2pKgnvM6uJlTdnH1IlZvVbyMMreq3kf0kv5/h0vj932oU63DpDq6/u+1J6LmZdef9fUiFm9VvI/pCzeq3kf0kupVuHSHn9z2oLW9HpdnX/L9qOi5jrz/r6kRyt6reR/SYNx1Hyt/v8AvJXVxy01DM2gt13Jtk4DNrI8K1XF1FQWA0ABNlF7DMST3CVlBI3o4iU82rLiN2LTMpE7N1doHWgx4dJD7PWvu/Oc+MQI7KDcDS+mug7NI0vVNNlqLxUg+7rHvFxJpS2ZEYukqtK6JrsrHHB4tag/dsbMPYY2byOsuNGuLjhKT2hZ6YYajRh4GWbuJj+ewiEm7Jemf6eHwtNYdmbj5o4MT7ahCtvXZf0JDCE4ts40UKFWqfsIze8DQedpsecUlvzj+ex1Zr3CtzY8KenzBltbiYDmMDRXrK843i+v5jylJ7LwpxFelT4mrUVSfvN0z5XnoqmoAAHAAAeAgk5tq4sUaNSqeCIz/hBM8/bOw7YjEU0OrVaig/1t0j5Ey2+VPH83gigOtVlT3DVvgJCuSzAc5jc54UkLf1N0V+ZgHNyibEGFxRyC1KqM6dgI0dfcbH+qSvcbea2z6wc9PCoxHeliafkej5R75Q9jfScIxUXqUr1E78o6S+8X8hKVo4hlDBWIDjK3etwbH3gSAdOx8Ia+IpUzqalRQ3gTdz5XllcreNCYelRGnOPe3s0x+pWRzkowHOYs1CNKSE/1PoPhmifKnjucxuQcKSKn9R6TfMeUAjmyNr1MLU5yiwV7FbkBtDx0PhHpuUHHHTnl9yLJxyc7BpfQkerSR2qM1S7KCcp0Ua9Vhf3x/wBobGwYpsatGiqAEsSqrYdZv1SQU7sjBttDE2rYkK7kdJ9S3sr1X7BLs2LstMNRWlTBCqOviSeLHvJnnyuQrsaROUMSh67BugfHQT0VgHJpIW9IopPiQLwQdESfjFYk/GAKzBmZgwCo996+fHuOpMieQufnIrvPWuKadpZj4KNPiY+7wNfG1/5jfCabPwdOrWPOqjZUBGfqvnvbpr6o8phTzjJ8z1cU1GdJPRRRFVMlW47/AFlXUDoDibdvtLH2psXD6/U0OHd7X+N3CdGDwVKlc01pIStiVNrjX/GlFBp3NauLjODikzk21sdMQLhkWoBo1xrwFmJqHT5SLYPHvh3yVAco4re9r63WxtrcSe06hv6S8PW/+6Nu19lpiFAZlDAdFwQSPRuNapuJZx3oxo10lsVM4/I56VcMAVYEHrv4e3Nqb8NR1df3fbkTwuMfDOVJDDTMFYMuttVKm1+EkuExAdQysCPG3q9RfSTGVyK1B089VuYtSfhqPP7ntxDF49aShmbwAOp9D2pz43aQogEkFraLfj6B1s2gjPszCtjKtnqBQMoJLAEKdBlDHXqiUtyJo0Npbc8oo3wlGrjKgFwALAkmyqDYaZjqeGl5NdkYRKKqqMouVJOaxJPMm5tVHafOZ2bRWktNUyKtwdDxJNK5/e6mLYeoeh014r9r+T/jSIxsVrV9vsrKPArrbT/XVPH8h3n5xrqi4llDZdB2DPTosWIuTrf9zxPPe0fOa09i4c5fqqGpUHh1mlf/AJ3tHzldh3OpY2Gzaz0IpsOrnwyg9WZPLh+UnXJTiP39PvSoPfdT8hIfSoqhdUChQVNl4XZBf7R+cknJg1sTVHbT+TD9ZpPvRZy0c8PWj4P1LOkW5SEqNgagpqWN0zAC5yBuloPdJQJgzY80qPkt2I74nn2RlSmDYsCLuwsAL8bAmW6JgTaAVjyw0qrNh7IxpAPqAT0yRobcNBp7468lWxnoUHqVFKtWYZQRY5FHRJHVclj5SbkwgGTKN313cfDYl8lNzScl6ZVSR0tSug0IJ4eEvKFoBC+S3Y70MMz1FKvWbMARYhFFluOq5zG3fK43n2fX+l1y9KoSajMCEYgqT0SCBqLWl9zEA88oMUBYDEgDQACoAPATIwWKrELzWJqdgK1G+YtPQ0IBVW6HJ7ULrVxYyIpDCle7MRqM1vRHdxMtUCF5mAESfjFYk/GAKzBmZgwCmN4qdsdXHtk+YBjbidsPhKqlEVucQjpFh6JPqkevJJyg4fm8aH6nVW8ui35SMb14f6pXH2G18GFvmBOeGklzPWxFpSpTejil8DuffWqf+VT4W9Kp3+33x13f3ifEM6sqIFW4IZuu/rVBIIvCSbceoFqVSSB0BqTYdfXmWUjJ3Ouvh6caTlFEwSvqOkvD1u/+bInvBvMx+roNpazOua54GynOQRxBMS25vC1Y81QJyEWJGa78DbVjZdPfFNkbKFKzMVL8eIIXwsRrYyzd8kc0KUaS26mu5fc49n7CGW9U2JGgBHR4a8eOs40erhH0Nwde1W7OB4i4kvDcNR5+HtRF6KOoVwpGmhP3fbkuHArHFSbe3mnuI1s3ANXYPUY5bjUkXa1hYXPDUTbHYF6DLVosRbW6nVT0ewnTWSeibZbFfP7ntwB9Hh1df8v2o2FYdaltXtlwDdzeLnsiOVWoCulyAwvTAsWqC5suojvhq3odNeK/a/k/40g20tlFLVKJ4WJUHVSMuq2JJ1Puj7uzvJzhWnWYB7izEkBtaehJcANZPfIUrOzFWgpR6SnpvXA48XvbUp1Cop02CEWOZ9f3fY5H2PjOf/jaqLfVU9LH0qnVk9v2PjGjbRvXqePVr1DvPzMbcQ1lMptO52rDUti7W4keysS1dWqsoBZrWFyLIAPtEmSnktS+IrN2Ux/7m/tI9s3DczhFvxyZj4vr+Ykz5K8LalWqW9Jwg8EH6sZtPvxR59Kyw1aXFpInQkG5VNtPQopTpOVeqTcg2ORbXseq5IEnUpblRx/OY0oDpSRU956TfMeU2PMH3kgxFVmrhnZqahPSJazknhfhoJNN494aODp56rdI+gg9Jj3Ds7+qV7u7vDT2bgNAHxNdmqBOxfRRntwHRvbiZFHfEY+v9qrWc204AfJUHwgk6dubzYjF1cxdl1slOmSLa6AWN2bvlqV9pVsLsvna379aQ4/9RtFv33IvENztyaeEAqVLVK5+11J3L+vGNfK/j8tGjRHGo5c/dp/3YQCuX2riXYk16zMbk2Zvksz9LxXr4nzqSS8l9ahSr1KterTp5UCrnYLcsdSLnsA85Zf/ABNgv4vD/wCYv6yAUeuLxVxZ8Tfq1qceqW3W2tWw+yhWraYgUwOkNc7aJcduoJEk2ExSVVD03V1PBlIYeYkB5YMfanRoji7F28E0HxY+Ukgrp9q4h2JNeszHXR2+QmRtLEqb89XXxdx8zJpyP4DNVrViNEVaY8W1PwA85ZmOw1N0ZaqqyEHMGAtbr8IJKo3W5QK1J1TEtzlIkAsfSS+ma/WB1gy30a4uOE82YoKGcIboGYKfZucvwtPQuwQRhqIbjzaX/CIDO+JPxisSfjBArCEIBC+U7ZuegtUDWkTf7j2B8iF+MhtGmK9Aox9JSh7j1H5GW/jMOtRGRxdWBUjuPGU3UoPg8Q9F76G1+0fYb3iYS7E9rcz06Pt8M6a70c14byJUVZSUbRlJU+I/L9Z0pUIDAEgMLMO0A3APvjlvPgrnn06haoB2Dg3u4H3RqptcTKpHZZ6mCrKtTs9UPmycXh6IuSxcjU5Tp3CzDSOH/j1HTVvwnu9qRW0LSqqNF54KE3tSbJX/AOP0dNW/Ce72u6YTb9HTVur7J9n2u4yK2hJ6Vlf26lzJUm3qOmrfhPs+13GC7eo6atp3H2Pa7jIrC0dKx+30uZKqe36Iy6tpb7J6snt9xjHtJqLWalcNpdbWGgGoNzre84bQtIc29TSng4U3eNwqOWOZjcniTDAYP6RXSn9m+Z/ura/nw98SrVLCSfYGFGGpln/ePYt3Aeio/wB8ZelG7uzm/UK2xDo46s6d4q1gqDidSB2D0R5y0N2NnfR8NTpniFu33m1b4mV7uZs04vF864+rpEMezMP3a+7jLWAmtPtSc/gebjLUqcMOtVnLxf2NK1QKCx0ABJ8BxnnTaOMNarUqn7bs/uJ0+FpdnKBj+ZwNYg2Ljmx4vofheVPuXslcVi6dNwTT1dxw6KjhcdpsJseehDZm71fEUqlWmh5umrMWOmbKNVX1jbsi+5W2PouLpuT0GPNv917a+42MvWlh1RQiqAoFgoFgB2WlCb17K+i4qrSt0QcyfcfVf090A9ACUtyoY7nccy9VJVpjx9Jv+4eUsDcTbor4EO56VEFKh+4LhvetvjKZx+KNarUqHjUZn/Ef0tBA84DcvGV6a1adIFHF1JdRp4Ezo/Z7j/8Aor/mL+smWz+ULBUqaU1FWyKqjodgt2zp/abg+yt+D+8Ei/J3sCtg6NQViAzvmCA3CgKBx7T+QlfcpeO53HOL6UlWkPddm+LfCW/htrUqlD6QjA08rPfuUG9+wixlAVXbEVift1qnxqNp85AHTYW9mIwdM06HNhSxc5kzEkgDjcaWAhtbfHF4hSlSqAh0KooQEdhtqR75a9HcjBBQDhkJAAJ11IGp4ztwe7WFpG9PD0lPblBPmZIKs3J3NqYmotSqjJQUg9IZS9tcqg9XaZdCiAEzBARJ+MViT8YArCEIBgiRbfnd36TTz0x9dTBt7S9aePZJVMESsoqSszSjVlSmpx1RRWGxZXot4WPyIMadoYHmjnpi9M6lRrl8O1flLU3z3Q54mtQH1nFk6n7x2N85XSuykgggjQg6EdoImF7difkz1bbX8jDf9R4fgbKbg6ibRbEYAE5qZyt1j7J93VONqpTSopHfxHmJnOlJaHoYf9QpVFaWTFoWmEqg8CJuJlmd6cXozW0LTa8SqV1HEiMw5RWrN4lVrBf0maYd/QWw9ZtB/f3TuwmEWn0j0n9Y9XgOqbQot5vJHm4j9RhDs082bbKwOU87V9Liq+r3nv8AlHGlTqYmotKmLlj/APrHsA4xLB4apiHFOkpZj1fmT1CWturu2mDT1qrAZ3/+I7Fmnf7MdN7OFvq/tq2dR6LhzZ3bA2SuForSTW2rN6zHiY5QmDN0rKyPJlJyblLVjHvjsD6bQ5oPkYMHU8RcdR7tY27k7m/QSzu4eqwy6CwVeNhfiSevukhrbSRaopE2bI1XuCKbEk9U12dtSnWQuhOTMVDMMoa3Wt+K98XQ2JWvbIcDIlvvuf8ATsjo4SqgK3IuGUm9jbhY8PEyV5h2zVqgte48+zjJKka3V3SGEw9Wk9TO1a+cjQAFctl9xOsizclL36OKW3VdDe3fYyeHbtI06dRbutV1ppYaksbcD1C1/COqteQmmWcZR1RVv7Kan8Un4D+sP2VVP4pPwH9ZaCuCbXFxxF5lmHXJIGTZ+7qUsEcJmYqyOjP13qXzMOzjwkZ3a5OTQxC1a1VXFM5kVQRdh6JN+zjbtlgK4IuCCO2CuCLggjtvBBvCcWN2jTpJzjsMtwtxrqxsBp3mdPOjtGvDWLk2drikIQggIk/GKxJ+MAVhCEAIQhAMESP7xbqUcV0iMlS2jr19zD7Q+MkMJEoqSsy9OpOnLag7MpbbO7WIwxOZCyeul2X39a++Mj3M9BFYybS3TwtfVqQVvWQlD8ND75j0c49x+TO/rdGt/nhnxjl6FEV8OPUt3jT5TlZbdbD3y4cTybJ/y67DuZQ3xFo31OTetfStSI7wRG1PfEuoYf3KzXimVgiA8cx987cNRA4J7z/eWJQ5N6v2q9MeCkx0wnJxRGtSrUfuFkH6/GNqe6NiHDDe/WcvBP6laISdOJ7BrJRsPcmvXs1UGjT7WHSI7l6vfLH2bsHD4f8AdUlU9vE/iOscgJPRuXfZXrtOkrYeFubzY3bG2LSwqZaS27WOrMe0nrjlCE1SS0PPlJyd5O7CYMzMGSVILtvZVXE1cXVUsFpKlNEtpU5sZypvxUk204zXb2NFUIpoKEFAVaYei9QszA3pqFICWsOMneWFpk6ep1xxbyutNPRfQgVZa1D6GtO5rVMO+H1N8rHKwZu5QSfdFMZgObGIVEZloYTmkuCcz1rmo3tHgZLaWyaS1WqrTAqNxbifjw4dU7MsKmWeL0svH43+WRCaFBE+jczTbm6VGrimORhmqBMi3BF83paeEeNl4epT2eAoPPc07jt5xwW6/aMfsszaSoWMp4hzya33+f3IFuxgy7qyPkdKb525morF3FvrGqGzsG1tOjb2ZDQo4qo1cGoazlEykU6YFrqmpGYi8mmWItg0NQVMozhSgb2Sbkecjo7KyNOt3qbTXyvv325kF+jkU6z06dRMI9eldFBVjSUfWuq8QpNh4AzZ6VPJiTTWpRwtXmqakU2IzrctUNPiKZ0U6ayfZYZY6Inrj4evC3rlr6FemijUsNzmHyI+JJfIjZWCCysE4oH008ZptinztQotJEdatKggFJ8601YWqc7fKo46CWLlhlkdEFjWne3Hfzv+AQTaYAmZscQRJ+MViT8YArCEIAQhCAEIQgBCEIATFpmEAxaZhCAEIQgBCEIAQhCAEIQgBCEIAQhCAEIQgBCEIAQhCAEIQgBEn4xWJPxgCsJrnhngG0JrnhngG0JrnhngG0JrnhngG0JrnhngG0JrnhngG0JrnhngG0JrnhngG0JrnhngG0JrnhngG0JrnhngG0JrnhngG0JrnhngG0JrnhngG0JrnhngG0JrnhngG0SfjN88Sd9YB//Z"/>
          <p:cNvSpPr>
            <a:spLocks noChangeAspect="1" noChangeArrowheads="1"/>
          </p:cNvSpPr>
          <p:nvPr/>
        </p:nvSpPr>
        <p:spPr bwMode="auto">
          <a:xfrm>
            <a:off x="156501" y="-990600"/>
            <a:ext cx="3446463" cy="2076450"/>
          </a:xfrm>
          <a:prstGeom prst="rect">
            <a:avLst/>
          </a:prstGeom>
          <a:noFill/>
          <a:ln w="9525">
            <a:noFill/>
            <a:miter lim="800000"/>
            <a:headEnd/>
            <a:tailEnd/>
          </a:ln>
        </p:spPr>
        <p:txBody>
          <a:bodyPr/>
          <a:lstStyle/>
          <a:p>
            <a:endParaRPr lang="tr-TR"/>
          </a:p>
        </p:txBody>
      </p:sp>
      <p:pic>
        <p:nvPicPr>
          <p:cNvPr id="32" name="Picture 2" descr="PTT_etebligat"/>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846256" y="1693040"/>
            <a:ext cx="3303179" cy="12473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34" name="33 Grup"/>
          <p:cNvGrpSpPr/>
          <p:nvPr/>
        </p:nvGrpSpPr>
        <p:grpSpPr>
          <a:xfrm>
            <a:off x="464344" y="2349501"/>
            <a:ext cx="9335626" cy="4166257"/>
            <a:chOff x="464344" y="2349501"/>
            <a:chExt cx="9335626" cy="4166257"/>
          </a:xfrm>
        </p:grpSpPr>
        <p:pic>
          <p:nvPicPr>
            <p:cNvPr id="3" name="Picture 53" descr="http://hbrresim.gazetea24.com/TNB-KEP-hizmet-vermeye-basliyor.jpeg"/>
            <p:cNvPicPr>
              <a:picLocks noChangeAspect="1" noChangeArrowheads="1"/>
            </p:cNvPicPr>
            <p:nvPr/>
          </p:nvPicPr>
          <p:blipFill>
            <a:blip r:embed="rId4" cstate="print"/>
            <a:srcRect/>
            <a:stretch>
              <a:fillRect/>
            </a:stretch>
          </p:blipFill>
          <p:spPr bwMode="auto">
            <a:xfrm>
              <a:off x="8273919" y="3933826"/>
              <a:ext cx="1124744" cy="677863"/>
            </a:xfrm>
            <a:prstGeom prst="rect">
              <a:avLst/>
            </a:prstGeom>
            <a:noFill/>
            <a:ln w="9525">
              <a:noFill/>
              <a:miter lim="800000"/>
              <a:headEnd/>
              <a:tailEnd/>
            </a:ln>
          </p:spPr>
        </p:pic>
        <p:pic>
          <p:nvPicPr>
            <p:cNvPr id="4" name="Picture 47" descr="http://www.anayurtgazetesi.com.tr/haber_resim/turkkep7867852.jpg"/>
            <p:cNvPicPr>
              <a:picLocks noChangeAspect="1" noChangeArrowheads="1"/>
            </p:cNvPicPr>
            <p:nvPr/>
          </p:nvPicPr>
          <p:blipFill>
            <a:blip r:embed="rId5" cstate="print"/>
            <a:srcRect/>
            <a:stretch>
              <a:fillRect/>
            </a:stretch>
          </p:blipFill>
          <p:spPr bwMode="auto">
            <a:xfrm>
              <a:off x="8306594" y="4581525"/>
              <a:ext cx="1092068" cy="704850"/>
            </a:xfrm>
            <a:prstGeom prst="rect">
              <a:avLst/>
            </a:prstGeom>
            <a:noFill/>
            <a:ln w="9525">
              <a:noFill/>
              <a:miter lim="800000"/>
              <a:headEnd/>
              <a:tailEnd/>
            </a:ln>
          </p:spPr>
        </p:pic>
        <p:cxnSp>
          <p:nvCxnSpPr>
            <p:cNvPr id="6" name="Eğri Bağlayıcı 36"/>
            <p:cNvCxnSpPr/>
            <p:nvPr/>
          </p:nvCxnSpPr>
          <p:spPr>
            <a:xfrm flipV="1">
              <a:off x="1356916" y="5468939"/>
              <a:ext cx="1499658" cy="639400"/>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pic>
          <p:nvPicPr>
            <p:cNvPr id="8" name="Picture 2" descr="C:\Users\BALAT\Downloads\1334232440_data-center-px-png.png"/>
            <p:cNvPicPr>
              <a:picLocks noChangeAspect="1" noChangeArrowheads="1"/>
            </p:cNvPicPr>
            <p:nvPr/>
          </p:nvPicPr>
          <p:blipFill>
            <a:blip r:embed="rId6" cstate="print"/>
            <a:srcRect/>
            <a:stretch>
              <a:fillRect/>
            </a:stretch>
          </p:blipFill>
          <p:spPr bwMode="auto">
            <a:xfrm>
              <a:off x="3874691" y="3614738"/>
              <a:ext cx="1320800" cy="2338387"/>
            </a:xfrm>
            <a:prstGeom prst="rect">
              <a:avLst/>
            </a:prstGeom>
            <a:noFill/>
            <a:ln w="9525">
              <a:noFill/>
              <a:miter lim="800000"/>
              <a:headEnd/>
              <a:tailEnd/>
            </a:ln>
          </p:spPr>
        </p:pic>
        <p:pic>
          <p:nvPicPr>
            <p:cNvPr id="9" name="Picture 3" descr="C:\Users\BALAT\Downloads\1334232440_data-center-px-png.png"/>
            <p:cNvPicPr>
              <a:picLocks noChangeAspect="1" noChangeArrowheads="1"/>
            </p:cNvPicPr>
            <p:nvPr/>
          </p:nvPicPr>
          <p:blipFill>
            <a:blip r:embed="rId6" cstate="print"/>
            <a:srcRect/>
            <a:stretch>
              <a:fillRect/>
            </a:stretch>
          </p:blipFill>
          <p:spPr bwMode="auto">
            <a:xfrm>
              <a:off x="4953000" y="4224339"/>
              <a:ext cx="1320800" cy="1978025"/>
            </a:xfrm>
            <a:prstGeom prst="rect">
              <a:avLst/>
            </a:prstGeom>
            <a:noFill/>
            <a:ln w="9525">
              <a:noFill/>
              <a:miter lim="800000"/>
              <a:headEnd/>
              <a:tailEnd/>
            </a:ln>
          </p:spPr>
        </p:pic>
        <p:pic>
          <p:nvPicPr>
            <p:cNvPr id="10" name="Picture 4" descr="C:\Users\BALAT\Downloads\1334232440_data-center-px-png.png"/>
            <p:cNvPicPr>
              <a:picLocks noChangeAspect="1" noChangeArrowheads="1"/>
            </p:cNvPicPr>
            <p:nvPr/>
          </p:nvPicPr>
          <p:blipFill>
            <a:blip r:embed="rId6" cstate="print"/>
            <a:srcRect/>
            <a:stretch>
              <a:fillRect/>
            </a:stretch>
          </p:blipFill>
          <p:spPr bwMode="auto">
            <a:xfrm>
              <a:off x="2818739" y="4116389"/>
              <a:ext cx="1320800" cy="1836737"/>
            </a:xfrm>
            <a:prstGeom prst="rect">
              <a:avLst/>
            </a:prstGeom>
            <a:noFill/>
            <a:ln w="9525">
              <a:noFill/>
              <a:miter lim="800000"/>
              <a:headEnd/>
              <a:tailEnd/>
            </a:ln>
          </p:spPr>
        </p:pic>
        <p:cxnSp>
          <p:nvCxnSpPr>
            <p:cNvPr id="11" name="Eğri Bağlayıcı 41"/>
            <p:cNvCxnSpPr/>
            <p:nvPr/>
          </p:nvCxnSpPr>
          <p:spPr>
            <a:xfrm>
              <a:off x="1305323" y="2924176"/>
              <a:ext cx="1540933" cy="1368425"/>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Eğri Bağlayıcı 42"/>
            <p:cNvCxnSpPr/>
            <p:nvPr/>
          </p:nvCxnSpPr>
          <p:spPr>
            <a:xfrm flipV="1">
              <a:off x="6210169" y="3578226"/>
              <a:ext cx="2019035" cy="1355724"/>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Eğri Bağlayıcı 54"/>
            <p:cNvCxnSpPr/>
            <p:nvPr/>
          </p:nvCxnSpPr>
          <p:spPr>
            <a:xfrm flipV="1">
              <a:off x="6242844" y="4224339"/>
              <a:ext cx="1986360" cy="809625"/>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Eğri Bağlayıcı 55"/>
            <p:cNvCxnSpPr/>
            <p:nvPr/>
          </p:nvCxnSpPr>
          <p:spPr>
            <a:xfrm>
              <a:off x="6123130" y="5468490"/>
              <a:ext cx="2298684" cy="910086"/>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Eğri Bağlayıcı 58"/>
            <p:cNvCxnSpPr/>
            <p:nvPr/>
          </p:nvCxnSpPr>
          <p:spPr>
            <a:xfrm>
              <a:off x="1356916" y="3981450"/>
              <a:ext cx="1489340" cy="527050"/>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Eğri Bağlayıcı 59"/>
            <p:cNvCxnSpPr>
              <a:stCxn id="24" idx="7"/>
              <a:endCxn id="10" idx="1"/>
            </p:cNvCxnSpPr>
            <p:nvPr/>
          </p:nvCxnSpPr>
          <p:spPr>
            <a:xfrm rot="5400000" flipH="1" flipV="1">
              <a:off x="2153570" y="4463351"/>
              <a:ext cx="93763" cy="1236577"/>
            </a:xfrm>
            <a:prstGeom prst="curvedConnector4">
              <a:avLst>
                <a:gd name="adj1" fmla="val 243806"/>
                <a:gd name="adj2" fmla="val 56126"/>
              </a:avLst>
            </a:prstGeom>
            <a:ln>
              <a:tailEnd type="arrow"/>
            </a:ln>
          </p:spPr>
          <p:style>
            <a:lnRef idx="1">
              <a:schemeClr val="accent1"/>
            </a:lnRef>
            <a:fillRef idx="0">
              <a:schemeClr val="accent1"/>
            </a:fillRef>
            <a:effectRef idx="0">
              <a:schemeClr val="accent1"/>
            </a:effectRef>
            <a:fontRef idx="minor">
              <a:schemeClr val="tx1"/>
            </a:fontRef>
          </p:style>
        </p:cxnSp>
        <p:pic>
          <p:nvPicPr>
            <p:cNvPr id="23" name="Picture 2" descr="http://www.adalet.gov.tr/logolar/ADALET3D-1.png"/>
            <p:cNvPicPr>
              <a:picLocks noChangeAspect="1" noChangeArrowheads="1"/>
            </p:cNvPicPr>
            <p:nvPr/>
          </p:nvPicPr>
          <p:blipFill>
            <a:blip r:embed="rId7" cstate="print"/>
            <a:srcRect/>
            <a:stretch>
              <a:fillRect/>
            </a:stretch>
          </p:blipFill>
          <p:spPr bwMode="auto">
            <a:xfrm>
              <a:off x="474662" y="3644900"/>
              <a:ext cx="1472142" cy="1358900"/>
            </a:xfrm>
            <a:prstGeom prst="rect">
              <a:avLst/>
            </a:prstGeom>
            <a:noFill/>
            <a:ln w="9525">
              <a:noFill/>
              <a:miter lim="800000"/>
              <a:headEnd/>
              <a:tailEnd/>
            </a:ln>
          </p:spPr>
        </p:pic>
        <p:pic>
          <p:nvPicPr>
            <p:cNvPr id="24" name="Picture 3" descr="C:\Users\balat\Desktop\KEP Sunum\Adsız.png"/>
            <p:cNvPicPr>
              <a:picLocks noChangeAspect="1" noChangeArrowheads="1"/>
            </p:cNvPicPr>
            <p:nvPr/>
          </p:nvPicPr>
          <p:blipFill>
            <a:blip r:embed="rId8" cstate="print">
              <a:extLst/>
            </a:blip>
            <a:srcRect/>
            <a:stretch>
              <a:fillRect/>
            </a:stretch>
          </p:blipFill>
          <p:spPr bwMode="auto">
            <a:xfrm>
              <a:off x="699096" y="4987700"/>
              <a:ext cx="1034576" cy="961580"/>
            </a:xfrm>
            <a:prstGeom prst="ellipse">
              <a:avLst/>
            </a:prstGeom>
            <a:ln w="63500" cap="rnd">
              <a:solidFill>
                <a:srgbClr val="333333"/>
              </a:solidFill>
            </a:ln>
            <a:effectLst>
              <a:outerShdw blurRad="63500" sx="102000" sy="102000" algn="ctr" rotWithShape="0">
                <a:prstClr val="black">
                  <a:alpha val="40000"/>
                </a:prstClr>
              </a:outerShdw>
            </a:effectLst>
            <a:scene3d>
              <a:camera prst="perspectiveAbove"/>
              <a:lightRig rig="contrasting" dir="t">
                <a:rot lat="0" lon="0" rev="3000000"/>
              </a:lightRig>
            </a:scene3d>
            <a:sp3d contourW="7620">
              <a:bevelT w="95250" h="31750"/>
              <a:contourClr>
                <a:srgbClr val="333333"/>
              </a:contourClr>
            </a:sp3d>
            <a:extLst/>
          </p:spPr>
        </p:pic>
        <p:pic>
          <p:nvPicPr>
            <p:cNvPr id="25" name="Picture 2" descr="C:\Users\BALAT\Pictures\Sidebar-Library-icon.png"/>
            <p:cNvPicPr>
              <a:picLocks noChangeAspect="1" noChangeArrowheads="1"/>
            </p:cNvPicPr>
            <p:nvPr/>
          </p:nvPicPr>
          <p:blipFill>
            <a:blip r:embed="rId9" cstate="print"/>
            <a:srcRect/>
            <a:stretch>
              <a:fillRect/>
            </a:stretch>
          </p:blipFill>
          <p:spPr bwMode="auto">
            <a:xfrm>
              <a:off x="1058533" y="5991883"/>
              <a:ext cx="570971" cy="523875"/>
            </a:xfrm>
            <a:prstGeom prst="rect">
              <a:avLst/>
            </a:prstGeom>
            <a:noFill/>
            <a:ln w="9525">
              <a:noFill/>
              <a:miter lim="800000"/>
              <a:headEnd/>
              <a:tailEnd/>
            </a:ln>
          </p:spPr>
        </p:pic>
        <p:pic>
          <p:nvPicPr>
            <p:cNvPr id="26" name="Picture 2" descr="C:\Users\BALAT\Pictures\Sidebar-Library-icon.png"/>
            <p:cNvPicPr>
              <a:picLocks noChangeAspect="1" noChangeArrowheads="1"/>
            </p:cNvPicPr>
            <p:nvPr/>
          </p:nvPicPr>
          <p:blipFill>
            <a:blip r:embed="rId10" cstate="print"/>
            <a:srcRect/>
            <a:stretch>
              <a:fillRect/>
            </a:stretch>
          </p:blipFill>
          <p:spPr bwMode="auto">
            <a:xfrm>
              <a:off x="528520" y="5998612"/>
              <a:ext cx="546894" cy="506412"/>
            </a:xfrm>
            <a:prstGeom prst="rect">
              <a:avLst/>
            </a:prstGeom>
            <a:noFill/>
            <a:ln w="9525">
              <a:noFill/>
              <a:miter lim="800000"/>
              <a:headEnd/>
              <a:tailEnd/>
            </a:ln>
          </p:spPr>
        </p:pic>
        <p:pic>
          <p:nvPicPr>
            <p:cNvPr id="27" name="Picture 2" descr="C:\Users\BALAT\Pictures\Sidebar-Library-icon.png"/>
            <p:cNvPicPr>
              <a:picLocks noChangeAspect="1" noChangeArrowheads="1"/>
            </p:cNvPicPr>
            <p:nvPr/>
          </p:nvPicPr>
          <p:blipFill>
            <a:blip r:embed="rId11" cstate="print"/>
            <a:srcRect/>
            <a:stretch>
              <a:fillRect/>
            </a:stretch>
          </p:blipFill>
          <p:spPr bwMode="auto">
            <a:xfrm>
              <a:off x="1582725" y="6017419"/>
              <a:ext cx="529696" cy="485775"/>
            </a:xfrm>
            <a:prstGeom prst="rect">
              <a:avLst/>
            </a:prstGeom>
            <a:noFill/>
            <a:ln w="9525">
              <a:noFill/>
              <a:miter lim="800000"/>
              <a:headEnd/>
              <a:tailEnd/>
            </a:ln>
          </p:spPr>
        </p:pic>
        <p:pic>
          <p:nvPicPr>
            <p:cNvPr id="28" name="Picture 3" descr="C:\Users\balat.PTT\Desktop\ANtalya_Sunumlar\e-yazışma\PNG\Cumhur.png"/>
            <p:cNvPicPr>
              <a:picLocks noChangeAspect="1" noChangeArrowheads="1"/>
            </p:cNvPicPr>
            <p:nvPr/>
          </p:nvPicPr>
          <p:blipFill>
            <a:blip r:embed="rId12" cstate="print"/>
            <a:srcRect/>
            <a:stretch>
              <a:fillRect/>
            </a:stretch>
          </p:blipFill>
          <p:spPr bwMode="auto">
            <a:xfrm>
              <a:off x="464344" y="2349501"/>
              <a:ext cx="1405070" cy="1336675"/>
            </a:xfrm>
            <a:prstGeom prst="rect">
              <a:avLst/>
            </a:prstGeom>
            <a:noFill/>
            <a:ln w="9525">
              <a:noFill/>
              <a:miter lim="800000"/>
              <a:headEnd/>
              <a:tailEnd/>
            </a:ln>
          </p:spPr>
        </p:pic>
        <p:pic>
          <p:nvPicPr>
            <p:cNvPr id="31" name="Picture 47" descr="http://212.175.152.56/docs/ptt_kep.png"/>
            <p:cNvPicPr>
              <a:picLocks noChangeAspect="1" noChangeArrowheads="1"/>
            </p:cNvPicPr>
            <p:nvPr/>
          </p:nvPicPr>
          <p:blipFill>
            <a:blip r:embed="rId13" cstate="print"/>
            <a:srcRect/>
            <a:stretch>
              <a:fillRect/>
            </a:stretch>
          </p:blipFill>
          <p:spPr bwMode="auto">
            <a:xfrm>
              <a:off x="7825053" y="2852738"/>
              <a:ext cx="1730110" cy="1128712"/>
            </a:xfrm>
            <a:prstGeom prst="rect">
              <a:avLst/>
            </a:prstGeom>
            <a:noFill/>
            <a:ln w="9525">
              <a:noFill/>
              <a:miter lim="800000"/>
              <a:headEnd/>
              <a:tailEnd/>
            </a:ln>
          </p:spPr>
        </p:pic>
        <p:pic>
          <p:nvPicPr>
            <p:cNvPr id="110594" name="Picture 2" descr="inter-KEP Logo"/>
            <p:cNvPicPr>
              <a:picLocks noChangeAspect="1" noChangeArrowheads="1"/>
            </p:cNvPicPr>
            <p:nvPr/>
          </p:nvPicPr>
          <p:blipFill>
            <a:blip r:embed="rId14" cstate="print"/>
            <a:srcRect/>
            <a:stretch>
              <a:fillRect/>
            </a:stretch>
          </p:blipFill>
          <p:spPr bwMode="auto">
            <a:xfrm>
              <a:off x="8190360" y="5409221"/>
              <a:ext cx="1609610" cy="491109"/>
            </a:xfrm>
            <a:prstGeom prst="rect">
              <a:avLst/>
            </a:prstGeom>
            <a:noFill/>
          </p:spPr>
        </p:pic>
      </p:grpSp>
      <p:sp>
        <p:nvSpPr>
          <p:cNvPr id="33" name="32 Metin kutusu"/>
          <p:cNvSpPr txBox="1"/>
          <p:nvPr/>
        </p:nvSpPr>
        <p:spPr>
          <a:xfrm>
            <a:off x="8424386" y="6129300"/>
            <a:ext cx="2730303" cy="415498"/>
          </a:xfrm>
          <a:prstGeom prst="rect">
            <a:avLst/>
          </a:prstGeom>
          <a:noFill/>
        </p:spPr>
        <p:txBody>
          <a:bodyPr wrap="square" rtlCol="0">
            <a:spAutoFit/>
          </a:bodyPr>
          <a:lstStyle/>
          <a:p>
            <a:r>
              <a:rPr lang="tr-TR" b="1" dirty="0" smtClean="0"/>
              <a:t>eFinans KEP</a:t>
            </a:r>
            <a:endParaRPr lang="tr-TR" b="1" dirty="0"/>
          </a:p>
        </p:txBody>
      </p:sp>
      <p:pic>
        <p:nvPicPr>
          <p:cNvPr id="35" name="Picture 2" descr="C:\Users\tk32591\Desktop\Üst.jpg"/>
          <p:cNvPicPr>
            <a:picLocks noChangeAspect="1" noChangeArrowheads="1"/>
          </p:cNvPicPr>
          <p:nvPr/>
        </p:nvPicPr>
        <p:blipFill>
          <a:blip r:embed="rId15" cstate="print"/>
          <a:srcRect/>
          <a:stretch>
            <a:fillRect/>
          </a:stretch>
        </p:blipFill>
        <p:spPr bwMode="auto">
          <a:xfrm>
            <a:off x="0" y="0"/>
            <a:ext cx="9906000" cy="476672"/>
          </a:xfrm>
          <a:prstGeom prst="rect">
            <a:avLst/>
          </a:prstGeom>
          <a:noFill/>
        </p:spPr>
      </p:pic>
      <p:pic>
        <p:nvPicPr>
          <p:cNvPr id="36" name="Picture 2" descr="C:\Users\tk32591\Desktop\Alt.jpg"/>
          <p:cNvPicPr>
            <a:picLocks noChangeAspect="1" noChangeArrowheads="1"/>
          </p:cNvPicPr>
          <p:nvPr/>
        </p:nvPicPr>
        <p:blipFill>
          <a:blip r:embed="rId16" cstate="print"/>
          <a:srcRect/>
          <a:stretch>
            <a:fillRect/>
          </a:stretch>
        </p:blipFill>
        <p:spPr bwMode="auto">
          <a:xfrm>
            <a:off x="0" y="6525344"/>
            <a:ext cx="9906000" cy="332656"/>
          </a:xfrm>
          <a:prstGeom prst="rect">
            <a:avLst/>
          </a:prstGeom>
          <a:noFill/>
        </p:spPr>
      </p:pic>
    </p:spTree>
    <p:extLst>
      <p:ext uri="{BB962C8B-B14F-4D97-AF65-F5344CB8AC3E}">
        <p14:creationId xmlns:p14="http://schemas.microsoft.com/office/powerpoint/2010/main" xmlns="" val="3780746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par>
                                <p:cTn id="8" presetID="10" presetClass="entr" presetSubtype="0" fill="hold" nodeType="withEffect">
                                  <p:stCondLst>
                                    <p:cond delay="50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nodeType="withEffect">
                                  <p:stCondLst>
                                    <p:cond delay="50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2"/>
          <p:cNvSpPr txBox="1">
            <a:spLocks noChangeArrowheads="1"/>
          </p:cNvSpPr>
          <p:nvPr/>
        </p:nvSpPr>
        <p:spPr bwMode="auto">
          <a:xfrm>
            <a:off x="0" y="97469"/>
            <a:ext cx="989842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100" b="1">
                <a:solidFill>
                  <a:schemeClr val="accent2"/>
                </a:solidFill>
                <a:latin typeface="Monotype Corsiva" pitchFamily="66" charset="0"/>
                <a:cs typeface="Arial" pitchFamily="34" charset="0"/>
              </a:defRPr>
            </a:lvl1pPr>
            <a:lvl2pPr marL="742950" indent="-285750" eaLnBrk="0" hangingPunct="0">
              <a:defRPr sz="2100" b="1">
                <a:solidFill>
                  <a:schemeClr val="accent2"/>
                </a:solidFill>
                <a:latin typeface="Monotype Corsiva" pitchFamily="66" charset="0"/>
                <a:cs typeface="Arial" pitchFamily="34" charset="0"/>
              </a:defRPr>
            </a:lvl2pPr>
            <a:lvl3pPr marL="1143000" indent="-228600" eaLnBrk="0" hangingPunct="0">
              <a:defRPr sz="2100" b="1">
                <a:solidFill>
                  <a:schemeClr val="accent2"/>
                </a:solidFill>
                <a:latin typeface="Monotype Corsiva" pitchFamily="66" charset="0"/>
                <a:cs typeface="Arial" pitchFamily="34" charset="0"/>
              </a:defRPr>
            </a:lvl3pPr>
            <a:lvl4pPr marL="1600200" indent="-228600" eaLnBrk="0" hangingPunct="0">
              <a:defRPr sz="2100" b="1">
                <a:solidFill>
                  <a:schemeClr val="accent2"/>
                </a:solidFill>
                <a:latin typeface="Monotype Corsiva" pitchFamily="66" charset="0"/>
                <a:cs typeface="Arial" pitchFamily="34" charset="0"/>
              </a:defRPr>
            </a:lvl4pPr>
            <a:lvl5pPr marL="2057400" indent="-228600" eaLnBrk="0" hangingPunct="0">
              <a:defRPr sz="2100" b="1">
                <a:solidFill>
                  <a:schemeClr val="accent2"/>
                </a:solidFill>
                <a:latin typeface="Monotype Corsiva" pitchFamily="66" charset="0"/>
                <a:cs typeface="Arial" pitchFamily="34" charset="0"/>
              </a:defRPr>
            </a:lvl5pPr>
            <a:lvl6pPr marL="2514600" indent="-228600" eaLnBrk="0" fontAlgn="base" hangingPunct="0">
              <a:spcBef>
                <a:spcPct val="0"/>
              </a:spcBef>
              <a:spcAft>
                <a:spcPct val="0"/>
              </a:spcAft>
              <a:defRPr sz="2100" b="1">
                <a:solidFill>
                  <a:schemeClr val="accent2"/>
                </a:solidFill>
                <a:latin typeface="Monotype Corsiva" pitchFamily="66" charset="0"/>
                <a:cs typeface="Arial" pitchFamily="34" charset="0"/>
              </a:defRPr>
            </a:lvl6pPr>
            <a:lvl7pPr marL="2971800" indent="-228600" eaLnBrk="0" fontAlgn="base" hangingPunct="0">
              <a:spcBef>
                <a:spcPct val="0"/>
              </a:spcBef>
              <a:spcAft>
                <a:spcPct val="0"/>
              </a:spcAft>
              <a:defRPr sz="2100" b="1">
                <a:solidFill>
                  <a:schemeClr val="accent2"/>
                </a:solidFill>
                <a:latin typeface="Monotype Corsiva" pitchFamily="66" charset="0"/>
                <a:cs typeface="Arial" pitchFamily="34" charset="0"/>
              </a:defRPr>
            </a:lvl7pPr>
            <a:lvl8pPr marL="3429000" indent="-228600" eaLnBrk="0" fontAlgn="base" hangingPunct="0">
              <a:spcBef>
                <a:spcPct val="0"/>
              </a:spcBef>
              <a:spcAft>
                <a:spcPct val="0"/>
              </a:spcAft>
              <a:defRPr sz="2100" b="1">
                <a:solidFill>
                  <a:schemeClr val="accent2"/>
                </a:solidFill>
                <a:latin typeface="Monotype Corsiva" pitchFamily="66" charset="0"/>
                <a:cs typeface="Arial" pitchFamily="34" charset="0"/>
              </a:defRPr>
            </a:lvl8pPr>
            <a:lvl9pPr marL="3886200" indent="-228600" eaLnBrk="0" fontAlgn="base" hangingPunct="0">
              <a:spcBef>
                <a:spcPct val="0"/>
              </a:spcBef>
              <a:spcAft>
                <a:spcPct val="0"/>
              </a:spcAft>
              <a:defRPr sz="2100" b="1">
                <a:solidFill>
                  <a:schemeClr val="accent2"/>
                </a:solidFill>
                <a:latin typeface="Monotype Corsiva" pitchFamily="66" charset="0"/>
                <a:cs typeface="Arial" pitchFamily="34" charset="0"/>
              </a:defRPr>
            </a:lvl9pPr>
          </a:lstStyle>
          <a:p>
            <a:pPr defTabSz="457200"/>
            <a:r>
              <a:rPr lang="tr-TR" sz="2200" dirty="0">
                <a:solidFill>
                  <a:schemeClr val="bg1"/>
                </a:solidFill>
                <a:effectLst>
                  <a:outerShdw blurRad="38100" dist="38100" dir="2700000" algn="tl">
                    <a:srgbClr val="000000">
                      <a:alpha val="43137"/>
                    </a:srgbClr>
                  </a:outerShdw>
                </a:effectLst>
                <a:latin typeface="+mj-lt"/>
              </a:rPr>
              <a:t>Kayıtlı Elektronik Posta Hizmetleri Müdürlüğü</a:t>
            </a:r>
          </a:p>
        </p:txBody>
      </p:sp>
      <p:grpSp>
        <p:nvGrpSpPr>
          <p:cNvPr id="2" name="Grup 1"/>
          <p:cNvGrpSpPr>
            <a:grpSpLocks/>
          </p:cNvGrpSpPr>
          <p:nvPr/>
        </p:nvGrpSpPr>
        <p:grpSpPr bwMode="auto">
          <a:xfrm>
            <a:off x="1364601" y="1916832"/>
            <a:ext cx="7332815" cy="1440160"/>
            <a:chOff x="100013" y="3563938"/>
            <a:chExt cx="7307262" cy="1979612"/>
          </a:xfrm>
        </p:grpSpPr>
        <p:pic>
          <p:nvPicPr>
            <p:cNvPr id="7" name="Picture 2" descr="Resim1"/>
            <p:cNvPicPr>
              <a:picLocks noChangeAspect="1" noChangeArrowheads="1"/>
            </p:cNvPicPr>
            <p:nvPr/>
          </p:nvPicPr>
          <p:blipFill>
            <a:blip r:embed="rId3" cstate="print"/>
            <a:srcRect/>
            <a:stretch>
              <a:fillRect/>
            </a:stretch>
          </p:blipFill>
          <p:spPr bwMode="auto">
            <a:xfrm>
              <a:off x="100013" y="3563938"/>
              <a:ext cx="7307262" cy="1979612"/>
            </a:xfrm>
            <a:prstGeom prst="rect">
              <a:avLst/>
            </a:prstGeom>
            <a:noFill/>
            <a:ln w="9525">
              <a:noFill/>
              <a:miter lim="800000"/>
              <a:headEnd/>
              <a:tailEnd/>
            </a:ln>
          </p:spPr>
        </p:pic>
        <p:sp>
          <p:nvSpPr>
            <p:cNvPr id="8" name="Text Box 5"/>
            <p:cNvSpPr txBox="1">
              <a:spLocks noChangeArrowheads="1"/>
            </p:cNvSpPr>
            <p:nvPr/>
          </p:nvSpPr>
          <p:spPr bwMode="auto">
            <a:xfrm>
              <a:off x="2198907" y="4082822"/>
              <a:ext cx="5038066" cy="961234"/>
            </a:xfrm>
            <a:prstGeom prst="rect">
              <a:avLst/>
            </a:prstGeom>
            <a:noFill/>
            <a:ln w="9525">
              <a:noFill/>
              <a:miter lim="800000"/>
              <a:headEnd/>
              <a:tailEnd/>
            </a:ln>
          </p:spPr>
          <p:txBody>
            <a:bodyPr wrap="square">
              <a:spAutoFit/>
            </a:bodyPr>
            <a:lstStyle/>
            <a:p>
              <a:pPr eaLnBrk="1" hangingPunct="1">
                <a:lnSpc>
                  <a:spcPct val="135000"/>
                </a:lnSpc>
                <a:buClr>
                  <a:srgbClr val="FF3300"/>
                </a:buClr>
              </a:pPr>
              <a:r>
                <a:rPr lang="tr-TR" sz="3200" b="1" dirty="0" smtClean="0">
                  <a:solidFill>
                    <a:srgbClr val="002060"/>
                  </a:solidFill>
                  <a:latin typeface="+mj-lt"/>
                </a:rPr>
                <a:t>ELEKTRONİK YAZIŞMA</a:t>
              </a:r>
              <a:endParaRPr lang="tr-TR" sz="3200" b="1" dirty="0">
                <a:solidFill>
                  <a:srgbClr val="002060"/>
                </a:solidFill>
                <a:latin typeface="+mj-lt"/>
              </a:endParaRPr>
            </a:p>
          </p:txBody>
        </p:sp>
        <p:pic>
          <p:nvPicPr>
            <p:cNvPr id="9" name="Picture 2" descr="C:\Users\malbakir\Desktop\resimler\icon_pttbank.png"/>
            <p:cNvPicPr>
              <a:picLocks noChangeAspect="1" noChangeArrowheads="1"/>
            </p:cNvPicPr>
            <p:nvPr/>
          </p:nvPicPr>
          <p:blipFill>
            <a:blip r:embed="rId4" cstate="print"/>
            <a:srcRect/>
            <a:stretch>
              <a:fillRect/>
            </a:stretch>
          </p:blipFill>
          <p:spPr bwMode="auto">
            <a:xfrm>
              <a:off x="395536" y="3774426"/>
              <a:ext cx="1659193" cy="1558636"/>
            </a:xfrm>
            <a:prstGeom prst="rect">
              <a:avLst/>
            </a:prstGeom>
            <a:noFill/>
            <a:ln w="9525">
              <a:noFill/>
              <a:miter lim="800000"/>
              <a:headEnd/>
              <a:tailEnd/>
            </a:ln>
          </p:spPr>
        </p:pic>
      </p:grpSp>
      <p:grpSp>
        <p:nvGrpSpPr>
          <p:cNvPr id="16" name="15 Grup"/>
          <p:cNvGrpSpPr/>
          <p:nvPr/>
        </p:nvGrpSpPr>
        <p:grpSpPr>
          <a:xfrm>
            <a:off x="506507" y="3645024"/>
            <a:ext cx="8899986" cy="2621704"/>
            <a:chOff x="506507" y="3645024"/>
            <a:chExt cx="8899986" cy="2621704"/>
          </a:xfrm>
        </p:grpSpPr>
        <p:pic>
          <p:nvPicPr>
            <p:cNvPr id="11" name="Picture 2" descr="https://encrypted-tbn1.gstatic.com/images?q=tbn:ANd9GcQV4-7m7OGnsY8Y50aIRtjH1cHTxujNV_C59U0Vg0trrRSGrC_x"/>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06507" y="3913661"/>
              <a:ext cx="3027935" cy="1831602"/>
            </a:xfrm>
            <a:prstGeom prst="rect">
              <a:avLst/>
            </a:prstGeom>
            <a:noFill/>
            <a:effectLst>
              <a:softEdge rad="165100"/>
            </a:effectLst>
            <a:extLst>
              <a:ext uri="{909E8E84-426E-40DD-AFC4-6F175D3DCCD1}">
                <a14:hiddenFill xmlns:a14="http://schemas.microsoft.com/office/drawing/2010/main" xmlns="">
                  <a:solidFill>
                    <a:srgbClr val="FFFFFF"/>
                  </a:solidFill>
                </a14:hiddenFill>
              </a:ext>
            </a:extLst>
          </p:spPr>
        </p:pic>
        <p:grpSp>
          <p:nvGrpSpPr>
            <p:cNvPr id="15" name="14 Grup"/>
            <p:cNvGrpSpPr/>
            <p:nvPr/>
          </p:nvGrpSpPr>
          <p:grpSpPr>
            <a:xfrm>
              <a:off x="3293218" y="3645024"/>
              <a:ext cx="6113275" cy="2621704"/>
              <a:chOff x="3293218" y="3645024"/>
              <a:chExt cx="6113275" cy="2621704"/>
            </a:xfrm>
          </p:grpSpPr>
          <p:pic>
            <p:nvPicPr>
              <p:cNvPr id="10" name="Resim 10"/>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3293218" y="3863722"/>
                <a:ext cx="3354373" cy="1575704"/>
              </a:xfrm>
              <a:prstGeom prst="rect">
                <a:avLst/>
              </a:prstGeom>
            </p:spPr>
          </p:pic>
          <p:pic>
            <p:nvPicPr>
              <p:cNvPr id="12" name="Resim 3"/>
              <p:cNvPicPr>
                <a:picLocks noChangeAspect="1"/>
              </p:cNvPicPr>
              <p:nvPr/>
            </p:nvPicPr>
            <p:blipFill>
              <a:blip r:embed="rId7" cstate="print"/>
              <a:stretch>
                <a:fillRect/>
              </a:stretch>
            </p:blipFill>
            <p:spPr>
              <a:xfrm>
                <a:off x="6566314" y="3645024"/>
                <a:ext cx="2840179" cy="2621704"/>
              </a:xfrm>
              <a:prstGeom prst="rect">
                <a:avLst/>
              </a:prstGeom>
              <a:effectLst>
                <a:softEdge rad="114300"/>
              </a:effectLst>
            </p:spPr>
          </p:pic>
          <p:pic>
            <p:nvPicPr>
              <p:cNvPr id="13" name="Picture 2" descr="C:\Users\balat\Downloads\text_edit.png"/>
              <p:cNvPicPr>
                <a:picLocks noChangeAspect="1" noChangeArrowheads="1"/>
              </p:cNvPicPr>
              <p:nvPr/>
            </p:nvPicPr>
            <p:blipFill>
              <a:blip r:embed="rId8" cstate="print"/>
              <a:stretch>
                <a:fillRect/>
              </a:stretch>
            </p:blipFill>
            <p:spPr bwMode="auto">
              <a:xfrm>
                <a:off x="7281213" y="4011294"/>
                <a:ext cx="1491660" cy="1280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Picture 10" descr="e yazışma logo -01.png"/>
              <p:cNvPicPr>
                <a:picLocks noChangeAspect="1"/>
              </p:cNvPicPr>
              <p:nvPr/>
            </p:nvPicPr>
            <p:blipFill>
              <a:blip r:embed="rId9" cstate="print"/>
              <a:stretch>
                <a:fillRect/>
              </a:stretch>
            </p:blipFill>
            <p:spPr>
              <a:xfrm rot="20632005">
                <a:off x="7496905" y="4372759"/>
                <a:ext cx="1060557" cy="508142"/>
              </a:xfrm>
              <a:prstGeom prst="rect">
                <a:avLst/>
              </a:prstGeom>
            </p:spPr>
          </p:pic>
        </p:grpSp>
      </p:grpSp>
      <p:pic>
        <p:nvPicPr>
          <p:cNvPr id="17" name="Picture 2" descr="C:\Users\tk32591\Desktop\Üst.jpg"/>
          <p:cNvPicPr>
            <a:picLocks noChangeAspect="1" noChangeArrowheads="1"/>
          </p:cNvPicPr>
          <p:nvPr/>
        </p:nvPicPr>
        <p:blipFill>
          <a:blip r:embed="rId10" cstate="print"/>
          <a:srcRect/>
          <a:stretch>
            <a:fillRect/>
          </a:stretch>
        </p:blipFill>
        <p:spPr bwMode="auto">
          <a:xfrm>
            <a:off x="0" y="0"/>
            <a:ext cx="9906000" cy="476672"/>
          </a:xfrm>
          <a:prstGeom prst="rect">
            <a:avLst/>
          </a:prstGeom>
          <a:noFill/>
        </p:spPr>
      </p:pic>
      <p:pic>
        <p:nvPicPr>
          <p:cNvPr id="18" name="Picture 2" descr="C:\Users\tk32591\Desktop\Alt.jpg"/>
          <p:cNvPicPr>
            <a:picLocks noChangeAspect="1" noChangeArrowheads="1"/>
          </p:cNvPicPr>
          <p:nvPr/>
        </p:nvPicPr>
        <p:blipFill>
          <a:blip r:embed="rId11" cstate="print"/>
          <a:srcRect/>
          <a:stretch>
            <a:fillRect/>
          </a:stretch>
        </p:blipFill>
        <p:spPr bwMode="auto">
          <a:xfrm>
            <a:off x="0" y="6419850"/>
            <a:ext cx="9906000" cy="438150"/>
          </a:xfrm>
          <a:prstGeom prst="rect">
            <a:avLst/>
          </a:prstGeom>
          <a:noFill/>
        </p:spPr>
      </p:pic>
    </p:spTree>
    <p:extLst>
      <p:ext uri="{BB962C8B-B14F-4D97-AF65-F5344CB8AC3E}">
        <p14:creationId xmlns:p14="http://schemas.microsoft.com/office/powerpoint/2010/main" xmlns="" val="387174397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5" descr="C:\Users\balat\Downloads\1379330519_TextEdit.png"/>
          <p:cNvPicPr>
            <a:picLocks noChangeAspect="1" noChangeArrowheads="1"/>
          </p:cNvPicPr>
          <p:nvPr/>
        </p:nvPicPr>
        <p:blipFill>
          <a:blip r:embed="rId3" cstate="print"/>
          <a:srcRect/>
          <a:stretch>
            <a:fillRect/>
          </a:stretch>
        </p:blipFill>
        <p:spPr bwMode="auto">
          <a:xfrm>
            <a:off x="851673" y="543260"/>
            <a:ext cx="1761067" cy="1625600"/>
          </a:xfrm>
          <a:prstGeom prst="rect">
            <a:avLst/>
          </a:prstGeom>
          <a:noFill/>
          <a:ln w="9525">
            <a:noFill/>
            <a:miter lim="800000"/>
            <a:headEnd/>
            <a:tailEnd/>
          </a:ln>
        </p:spPr>
      </p:pic>
      <p:pic>
        <p:nvPicPr>
          <p:cNvPr id="24" name="Picture 2" descr="C:\Users\balat.PTT\Downloads\question_shield.png"/>
          <p:cNvPicPr>
            <a:picLocks noChangeAspect="1" noChangeArrowheads="1"/>
          </p:cNvPicPr>
          <p:nvPr/>
        </p:nvPicPr>
        <p:blipFill>
          <a:blip r:embed="rId4" cstate="print"/>
          <a:srcRect/>
          <a:stretch>
            <a:fillRect/>
          </a:stretch>
        </p:blipFill>
        <p:spPr bwMode="auto">
          <a:xfrm>
            <a:off x="6903217" y="661628"/>
            <a:ext cx="1320800" cy="1219200"/>
          </a:xfrm>
          <a:prstGeom prst="rect">
            <a:avLst/>
          </a:prstGeom>
          <a:noFill/>
          <a:ln w="9525">
            <a:noFill/>
            <a:miter lim="800000"/>
            <a:headEnd/>
            <a:tailEnd/>
          </a:ln>
        </p:spPr>
      </p:pic>
      <p:sp>
        <p:nvSpPr>
          <p:cNvPr id="5" name="Metin kutusu 2"/>
          <p:cNvSpPr txBox="1">
            <a:spLocks noChangeArrowheads="1"/>
          </p:cNvSpPr>
          <p:nvPr/>
        </p:nvSpPr>
        <p:spPr bwMode="auto">
          <a:xfrm>
            <a:off x="0" y="97469"/>
            <a:ext cx="989842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100" b="1">
                <a:solidFill>
                  <a:schemeClr val="accent2"/>
                </a:solidFill>
                <a:latin typeface="Monotype Corsiva" pitchFamily="66" charset="0"/>
                <a:cs typeface="Arial" pitchFamily="34" charset="0"/>
              </a:defRPr>
            </a:lvl1pPr>
            <a:lvl2pPr marL="742950" indent="-285750" eaLnBrk="0" hangingPunct="0">
              <a:defRPr sz="2100" b="1">
                <a:solidFill>
                  <a:schemeClr val="accent2"/>
                </a:solidFill>
                <a:latin typeface="Monotype Corsiva" pitchFamily="66" charset="0"/>
                <a:cs typeface="Arial" pitchFamily="34" charset="0"/>
              </a:defRPr>
            </a:lvl2pPr>
            <a:lvl3pPr marL="1143000" indent="-228600" eaLnBrk="0" hangingPunct="0">
              <a:defRPr sz="2100" b="1">
                <a:solidFill>
                  <a:schemeClr val="accent2"/>
                </a:solidFill>
                <a:latin typeface="Monotype Corsiva" pitchFamily="66" charset="0"/>
                <a:cs typeface="Arial" pitchFamily="34" charset="0"/>
              </a:defRPr>
            </a:lvl3pPr>
            <a:lvl4pPr marL="1600200" indent="-228600" eaLnBrk="0" hangingPunct="0">
              <a:defRPr sz="2100" b="1">
                <a:solidFill>
                  <a:schemeClr val="accent2"/>
                </a:solidFill>
                <a:latin typeface="Monotype Corsiva" pitchFamily="66" charset="0"/>
                <a:cs typeface="Arial" pitchFamily="34" charset="0"/>
              </a:defRPr>
            </a:lvl4pPr>
            <a:lvl5pPr marL="2057400" indent="-228600" eaLnBrk="0" hangingPunct="0">
              <a:defRPr sz="2100" b="1">
                <a:solidFill>
                  <a:schemeClr val="accent2"/>
                </a:solidFill>
                <a:latin typeface="Monotype Corsiva" pitchFamily="66" charset="0"/>
                <a:cs typeface="Arial" pitchFamily="34" charset="0"/>
              </a:defRPr>
            </a:lvl5pPr>
            <a:lvl6pPr marL="2514600" indent="-228600" eaLnBrk="0" fontAlgn="base" hangingPunct="0">
              <a:spcBef>
                <a:spcPct val="0"/>
              </a:spcBef>
              <a:spcAft>
                <a:spcPct val="0"/>
              </a:spcAft>
              <a:defRPr sz="2100" b="1">
                <a:solidFill>
                  <a:schemeClr val="accent2"/>
                </a:solidFill>
                <a:latin typeface="Monotype Corsiva" pitchFamily="66" charset="0"/>
                <a:cs typeface="Arial" pitchFamily="34" charset="0"/>
              </a:defRPr>
            </a:lvl6pPr>
            <a:lvl7pPr marL="2971800" indent="-228600" eaLnBrk="0" fontAlgn="base" hangingPunct="0">
              <a:spcBef>
                <a:spcPct val="0"/>
              </a:spcBef>
              <a:spcAft>
                <a:spcPct val="0"/>
              </a:spcAft>
              <a:defRPr sz="2100" b="1">
                <a:solidFill>
                  <a:schemeClr val="accent2"/>
                </a:solidFill>
                <a:latin typeface="Monotype Corsiva" pitchFamily="66" charset="0"/>
                <a:cs typeface="Arial" pitchFamily="34" charset="0"/>
              </a:defRPr>
            </a:lvl7pPr>
            <a:lvl8pPr marL="3429000" indent="-228600" eaLnBrk="0" fontAlgn="base" hangingPunct="0">
              <a:spcBef>
                <a:spcPct val="0"/>
              </a:spcBef>
              <a:spcAft>
                <a:spcPct val="0"/>
              </a:spcAft>
              <a:defRPr sz="2100" b="1">
                <a:solidFill>
                  <a:schemeClr val="accent2"/>
                </a:solidFill>
                <a:latin typeface="Monotype Corsiva" pitchFamily="66" charset="0"/>
                <a:cs typeface="Arial" pitchFamily="34" charset="0"/>
              </a:defRPr>
            </a:lvl8pPr>
            <a:lvl9pPr marL="3886200" indent="-228600" eaLnBrk="0" fontAlgn="base" hangingPunct="0">
              <a:spcBef>
                <a:spcPct val="0"/>
              </a:spcBef>
              <a:spcAft>
                <a:spcPct val="0"/>
              </a:spcAft>
              <a:defRPr sz="2100" b="1">
                <a:solidFill>
                  <a:schemeClr val="accent2"/>
                </a:solidFill>
                <a:latin typeface="Monotype Corsiva" pitchFamily="66" charset="0"/>
                <a:cs typeface="Arial" pitchFamily="34" charset="0"/>
              </a:defRPr>
            </a:lvl9pPr>
          </a:lstStyle>
          <a:p>
            <a:pPr defTabSz="457200"/>
            <a:r>
              <a:rPr lang="tr-TR" sz="2200" dirty="0">
                <a:solidFill>
                  <a:schemeClr val="bg1"/>
                </a:solidFill>
                <a:effectLst>
                  <a:outerShdw blurRad="38100" dist="38100" dir="2700000" algn="tl">
                    <a:srgbClr val="000000">
                      <a:alpha val="43137"/>
                    </a:srgbClr>
                  </a:outerShdw>
                </a:effectLst>
                <a:latin typeface="+mj-lt"/>
              </a:rPr>
              <a:t>Kayıtlı Elektronik Posta Hizmetleri Müdürlüğü</a:t>
            </a:r>
          </a:p>
        </p:txBody>
      </p:sp>
      <p:sp>
        <p:nvSpPr>
          <p:cNvPr id="18" name="Başlık 1"/>
          <p:cNvSpPr>
            <a:spLocks noGrp="1"/>
          </p:cNvSpPr>
          <p:nvPr>
            <p:ph type="title"/>
          </p:nvPr>
        </p:nvSpPr>
        <p:spPr>
          <a:xfrm>
            <a:off x="560512" y="836712"/>
            <a:ext cx="8915400" cy="720080"/>
          </a:xfrm>
        </p:spPr>
        <p:txBody>
          <a:bodyPr>
            <a:normAutofit/>
          </a:bodyPr>
          <a:lstStyle/>
          <a:p>
            <a:pPr algn="ctr"/>
            <a:r>
              <a:rPr lang="tr-TR" altLang="tr-TR" sz="2200" b="1" dirty="0" smtClean="0">
                <a:solidFill>
                  <a:schemeClr val="accent1">
                    <a:lumMod val="75000"/>
                  </a:schemeClr>
                </a:solidFill>
                <a:ea typeface="+mn-ea"/>
                <a:cs typeface="Arial" charset="0"/>
              </a:rPr>
              <a:t>e-Yazışma Nedir?</a:t>
            </a:r>
            <a:endParaRPr lang="tr-TR" altLang="tr-TR" sz="2200" b="1" dirty="0">
              <a:solidFill>
                <a:schemeClr val="accent1">
                  <a:lumMod val="75000"/>
                </a:schemeClr>
              </a:solidFill>
              <a:ea typeface="+mn-ea"/>
              <a:cs typeface="Arial" charset="0"/>
            </a:endParaRPr>
          </a:p>
        </p:txBody>
      </p:sp>
      <p:sp>
        <p:nvSpPr>
          <p:cNvPr id="21" name="3 İçerik Yer Tutucusu"/>
          <p:cNvSpPr txBox="1">
            <a:spLocks/>
          </p:cNvSpPr>
          <p:nvPr/>
        </p:nvSpPr>
        <p:spPr bwMode="auto">
          <a:xfrm>
            <a:off x="416496" y="2060848"/>
            <a:ext cx="9166019" cy="1656184"/>
          </a:xfrm>
          <a:prstGeom prst="rect">
            <a:avLst/>
          </a:prstGeom>
          <a:noFill/>
          <a:ln w="9525">
            <a:noFill/>
            <a:miter lim="800000"/>
            <a:headEnd/>
            <a:tailEnd/>
          </a:ln>
        </p:spPr>
        <p:txBody>
          <a:bodyPr/>
          <a:lstStyle/>
          <a:p>
            <a:pPr algn="just"/>
            <a:r>
              <a:rPr lang="tr-TR" sz="2000" b="0" dirty="0" smtClean="0">
                <a:solidFill>
                  <a:schemeClr val="tx1"/>
                </a:solidFill>
                <a:latin typeface="+mj-lt"/>
              </a:rPr>
              <a:t>E-yazışma, </a:t>
            </a:r>
            <a:r>
              <a:rPr lang="tr-TR" sz="2000" b="0" dirty="0">
                <a:solidFill>
                  <a:schemeClr val="tx1"/>
                </a:solidFill>
                <a:latin typeface="+mj-lt"/>
              </a:rPr>
              <a:t>Kurum ve Kuruluşlar arasındaki </a:t>
            </a:r>
            <a:r>
              <a:rPr lang="tr-TR" sz="2000" b="0" dirty="0" smtClean="0">
                <a:solidFill>
                  <a:schemeClr val="tx1"/>
                </a:solidFill>
                <a:latin typeface="+mj-lt"/>
              </a:rPr>
              <a:t>PTT vasıtasıyla taahhütlü, tebligat vs. şeklinde gönderilerle yada kurye vasıtasıyla yapılan resmi yazışmaların, kağıt kullanılmadan, KEP altyapısı kullanılarak elektronik </a:t>
            </a:r>
            <a:r>
              <a:rPr lang="tr-TR" sz="2000" b="0" dirty="0">
                <a:solidFill>
                  <a:schemeClr val="tx1"/>
                </a:solidFill>
                <a:latin typeface="+mj-lt"/>
              </a:rPr>
              <a:t>ortamda yürütülmesini sağlayacak ortak kurallar setidir</a:t>
            </a:r>
            <a:r>
              <a:rPr lang="tr-TR" sz="2000" b="0" dirty="0" smtClean="0">
                <a:solidFill>
                  <a:schemeClr val="tx1"/>
                </a:solidFill>
                <a:latin typeface="+mj-lt"/>
              </a:rPr>
              <a:t>.</a:t>
            </a:r>
          </a:p>
          <a:p>
            <a:pPr algn="just"/>
            <a:endParaRPr lang="tr-TR" altLang="tr-TR" sz="2000" u="sng" dirty="0" smtClean="0">
              <a:latin typeface="+mj-lt"/>
            </a:endParaRPr>
          </a:p>
          <a:p>
            <a:pPr algn="just"/>
            <a:endParaRPr lang="tr-TR" altLang="tr-TR" sz="2000" u="sng" dirty="0" smtClean="0">
              <a:latin typeface="+mj-lt"/>
            </a:endParaRPr>
          </a:p>
        </p:txBody>
      </p:sp>
      <p:sp>
        <p:nvSpPr>
          <p:cNvPr id="23" name="3 İçerik Yer Tutucusu"/>
          <p:cNvSpPr txBox="1">
            <a:spLocks/>
          </p:cNvSpPr>
          <p:nvPr/>
        </p:nvSpPr>
        <p:spPr bwMode="auto">
          <a:xfrm>
            <a:off x="389493" y="5265204"/>
            <a:ext cx="9205023" cy="787934"/>
          </a:xfrm>
          <a:prstGeom prst="rect">
            <a:avLst/>
          </a:prstGeom>
          <a:noFill/>
          <a:ln w="9525">
            <a:noFill/>
            <a:miter lim="800000"/>
            <a:headEnd/>
            <a:tailEnd/>
          </a:ln>
        </p:spPr>
        <p:txBody>
          <a:bodyPr/>
          <a:lstStyle/>
          <a:p>
            <a:pPr algn="just" eaLnBrk="1" hangingPunct="1"/>
            <a:r>
              <a:rPr lang="tr-TR" sz="2000" b="0" dirty="0">
                <a:solidFill>
                  <a:srgbClr val="000000"/>
                </a:solidFill>
                <a:latin typeface="+mj-lt"/>
              </a:rPr>
              <a:t>E-yazışma Kurum ve Kuruluşlar arasındaki resmi yazışmaların elektronik ortamda </a:t>
            </a:r>
            <a:r>
              <a:rPr lang="tr-TR" sz="2000" b="0" dirty="0">
                <a:solidFill>
                  <a:schemeClr val="tx1"/>
                </a:solidFill>
                <a:latin typeface="+mj-lt"/>
              </a:rPr>
              <a:t>yürütülmesini</a:t>
            </a:r>
            <a:r>
              <a:rPr lang="tr-TR" sz="2000" b="0" dirty="0">
                <a:solidFill>
                  <a:srgbClr val="000000"/>
                </a:solidFill>
                <a:latin typeface="+mj-lt"/>
              </a:rPr>
              <a:t> sağlayacak ortak kurallar setidir.</a:t>
            </a:r>
            <a:endParaRPr lang="en-US" sz="2000" b="0" dirty="0">
              <a:solidFill>
                <a:srgbClr val="000000"/>
              </a:solidFill>
              <a:latin typeface="+mj-lt"/>
            </a:endParaRPr>
          </a:p>
        </p:txBody>
      </p:sp>
      <p:grpSp>
        <p:nvGrpSpPr>
          <p:cNvPr id="13" name="12 Grup"/>
          <p:cNvGrpSpPr/>
          <p:nvPr/>
        </p:nvGrpSpPr>
        <p:grpSpPr>
          <a:xfrm>
            <a:off x="843761" y="2996952"/>
            <a:ext cx="8282703" cy="2517812"/>
            <a:chOff x="843761" y="2996952"/>
            <a:chExt cx="8282703" cy="2517812"/>
          </a:xfrm>
        </p:grpSpPr>
        <p:pic>
          <p:nvPicPr>
            <p:cNvPr id="9" name="Picture 3" descr="C:\Users\balat\Downloads\1379330369_Company.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43761" y="4041068"/>
              <a:ext cx="1596504" cy="1473696"/>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3" descr="C:\Users\balat\Downloads\1379330369_Company.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805664" y="2996952"/>
              <a:ext cx="1320800" cy="1219200"/>
            </a:xfrm>
            <a:prstGeom prst="rect">
              <a:avLst/>
            </a:prstGeom>
            <a:noFill/>
            <a:extLst>
              <a:ext uri="{909E8E84-426E-40DD-AFC4-6F175D3DCCD1}">
                <a14:hiddenFill xmlns:a14="http://schemas.microsoft.com/office/drawing/2010/main" xmlns="">
                  <a:solidFill>
                    <a:srgbClr val="FFFFFF"/>
                  </a:solidFill>
                </a14:hiddenFill>
              </a:ext>
            </a:extLst>
          </p:spPr>
        </p:pic>
        <p:cxnSp>
          <p:nvCxnSpPr>
            <p:cNvPr id="11" name="Düz Ok Bağlayıcısı 14"/>
            <p:cNvCxnSpPr/>
            <p:nvPr/>
          </p:nvCxnSpPr>
          <p:spPr>
            <a:xfrm flipV="1">
              <a:off x="2261701" y="3645024"/>
              <a:ext cx="5412424" cy="151216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pic>
          <p:nvPicPr>
            <p:cNvPr id="12" name="Picture 4" descr="C:\Users\balat\Downloads\1379330460_paper-plane.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flipH="1">
              <a:off x="2164561" y="4293097"/>
              <a:ext cx="1320800" cy="923925"/>
            </a:xfrm>
            <a:prstGeom prst="rect">
              <a:avLst/>
            </a:prstGeom>
            <a:noFill/>
            <a:extLst>
              <a:ext uri="{909E8E84-426E-40DD-AFC4-6F175D3DCCD1}">
                <a14:hiddenFill xmlns:a14="http://schemas.microsoft.com/office/drawing/2010/main" xmlns="">
                  <a:solidFill>
                    <a:srgbClr val="FFFFFF"/>
                  </a:solidFill>
                </a14:hiddenFill>
              </a:ext>
            </a:extLst>
          </p:spPr>
        </p:pic>
      </p:grpSp>
      <p:pic>
        <p:nvPicPr>
          <p:cNvPr id="14" name="Picture 2" descr="C:\Users\tk32591\Desktop\Üst.jpg"/>
          <p:cNvPicPr>
            <a:picLocks noChangeAspect="1" noChangeArrowheads="1"/>
          </p:cNvPicPr>
          <p:nvPr/>
        </p:nvPicPr>
        <p:blipFill>
          <a:blip r:embed="rId7" cstate="print"/>
          <a:srcRect/>
          <a:stretch>
            <a:fillRect/>
          </a:stretch>
        </p:blipFill>
        <p:spPr bwMode="auto">
          <a:xfrm>
            <a:off x="0" y="0"/>
            <a:ext cx="9906000" cy="476672"/>
          </a:xfrm>
          <a:prstGeom prst="rect">
            <a:avLst/>
          </a:prstGeom>
          <a:noFill/>
        </p:spPr>
      </p:pic>
      <p:pic>
        <p:nvPicPr>
          <p:cNvPr id="15" name="Picture 2" descr="C:\Users\tk32591\Desktop\Alt.jpg"/>
          <p:cNvPicPr>
            <a:picLocks noChangeAspect="1" noChangeArrowheads="1"/>
          </p:cNvPicPr>
          <p:nvPr/>
        </p:nvPicPr>
        <p:blipFill>
          <a:blip r:embed="rId8" cstate="print"/>
          <a:srcRect/>
          <a:stretch>
            <a:fillRect/>
          </a:stretch>
        </p:blipFill>
        <p:spPr bwMode="auto">
          <a:xfrm>
            <a:off x="0" y="6419850"/>
            <a:ext cx="9906000" cy="438150"/>
          </a:xfrm>
          <a:prstGeom prst="rect">
            <a:avLst/>
          </a:prstGeom>
          <a:noFill/>
        </p:spPr>
      </p:pic>
    </p:spTree>
    <p:extLst>
      <p:ext uri="{BB962C8B-B14F-4D97-AF65-F5344CB8AC3E}">
        <p14:creationId xmlns:p14="http://schemas.microsoft.com/office/powerpoint/2010/main" xmlns="" val="369115437"/>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22 Dikdörtgen"/>
          <p:cNvSpPr/>
          <p:nvPr/>
        </p:nvSpPr>
        <p:spPr>
          <a:xfrm>
            <a:off x="344489" y="1484784"/>
            <a:ext cx="9073008" cy="1938992"/>
          </a:xfrm>
          <a:prstGeom prst="rect">
            <a:avLst/>
          </a:prstGeom>
        </p:spPr>
        <p:txBody>
          <a:bodyPr wrap="square">
            <a:spAutoFit/>
          </a:bodyPr>
          <a:lstStyle/>
          <a:p>
            <a:pPr algn="just"/>
            <a:r>
              <a:rPr lang="tr-TR" sz="2000" b="0" dirty="0" smtClean="0">
                <a:solidFill>
                  <a:prstClr val="black"/>
                </a:solidFill>
                <a:latin typeface="Calibri"/>
                <a:cs typeface="Arial" charset="0"/>
              </a:rPr>
              <a:t>Elektronik Yazışma ilk olarak </a:t>
            </a:r>
            <a:r>
              <a:rPr lang="tr-TR" sz="2000" dirty="0" smtClean="0">
                <a:solidFill>
                  <a:srgbClr val="C00000"/>
                </a:solidFill>
                <a:latin typeface="Calibri"/>
                <a:cs typeface="Arial" charset="0"/>
              </a:rPr>
              <a:t>06.03.2014</a:t>
            </a:r>
            <a:r>
              <a:rPr lang="tr-TR" sz="2000" b="0" dirty="0" smtClean="0">
                <a:solidFill>
                  <a:srgbClr val="009DD9"/>
                </a:solidFill>
                <a:latin typeface="Calibri"/>
                <a:cs typeface="Arial" charset="0"/>
              </a:rPr>
              <a:t> </a:t>
            </a:r>
            <a:r>
              <a:rPr lang="tr-TR" sz="2000" b="0" dirty="0" smtClean="0">
                <a:solidFill>
                  <a:prstClr val="black"/>
                </a:solidFill>
                <a:latin typeface="Calibri"/>
                <a:cs typeface="Arial" charset="0"/>
              </a:rPr>
              <a:t>tarihinde Cumhurbaşkanlığı ve Dışişleri Bakanlığı arasında başlamıştır.</a:t>
            </a:r>
          </a:p>
          <a:p>
            <a:pPr algn="just"/>
            <a:endParaRPr lang="tr-TR" sz="2000" b="0" dirty="0" smtClean="0">
              <a:solidFill>
                <a:srgbClr val="009DD9"/>
              </a:solidFill>
              <a:latin typeface="Calibri"/>
              <a:cs typeface="Arial" charset="0"/>
            </a:endParaRPr>
          </a:p>
          <a:p>
            <a:pPr algn="just"/>
            <a:r>
              <a:rPr lang="tr-TR" sz="2000" b="0" dirty="0">
                <a:solidFill>
                  <a:prstClr val="black"/>
                </a:solidFill>
                <a:latin typeface="Calibri"/>
                <a:cs typeface="Arial" charset="0"/>
              </a:rPr>
              <a:t>Kalkınma Bakanlığı </a:t>
            </a:r>
            <a:r>
              <a:rPr lang="tr-TR" sz="2000" dirty="0">
                <a:solidFill>
                  <a:srgbClr val="C00000"/>
                </a:solidFill>
                <a:latin typeface="Calibri"/>
                <a:cs typeface="Arial" charset="0"/>
              </a:rPr>
              <a:t>25.04.2014</a:t>
            </a:r>
            <a:r>
              <a:rPr lang="tr-TR" sz="2000" b="0" dirty="0">
                <a:solidFill>
                  <a:srgbClr val="009DD9"/>
                </a:solidFill>
                <a:latin typeface="Calibri"/>
                <a:cs typeface="Arial" charset="0"/>
              </a:rPr>
              <a:t> </a:t>
            </a:r>
            <a:r>
              <a:rPr lang="tr-TR" sz="2000" b="0" dirty="0">
                <a:solidFill>
                  <a:prstClr val="black"/>
                </a:solidFill>
                <a:latin typeface="Calibri"/>
                <a:cs typeface="Arial" charset="0"/>
              </a:rPr>
              <a:t>ve Sivil Havacılık Genel </a:t>
            </a:r>
            <a:r>
              <a:rPr lang="tr-TR" sz="2000" b="0" dirty="0" smtClean="0">
                <a:solidFill>
                  <a:prstClr val="black"/>
                </a:solidFill>
                <a:latin typeface="Calibri"/>
                <a:cs typeface="Arial" charset="0"/>
              </a:rPr>
              <a:t>Müdürlüğü</a:t>
            </a:r>
            <a:r>
              <a:rPr lang="tr-TR" sz="2000" b="0" dirty="0" smtClean="0">
                <a:solidFill>
                  <a:srgbClr val="009DD9"/>
                </a:solidFill>
                <a:latin typeface="Calibri"/>
                <a:cs typeface="Arial" charset="0"/>
              </a:rPr>
              <a:t> </a:t>
            </a:r>
            <a:r>
              <a:rPr lang="tr-TR" sz="2000" dirty="0">
                <a:solidFill>
                  <a:srgbClr val="C00000"/>
                </a:solidFill>
                <a:latin typeface="Calibri"/>
                <a:cs typeface="Arial" charset="0"/>
              </a:rPr>
              <a:t>15.05.2014</a:t>
            </a:r>
            <a:r>
              <a:rPr lang="tr-TR" sz="2000" b="0" dirty="0">
                <a:solidFill>
                  <a:srgbClr val="009DD9"/>
                </a:solidFill>
                <a:latin typeface="Calibri"/>
                <a:cs typeface="Arial" charset="0"/>
              </a:rPr>
              <a:t> </a:t>
            </a:r>
            <a:r>
              <a:rPr lang="tr-TR" sz="2000" b="0" dirty="0">
                <a:solidFill>
                  <a:prstClr val="black"/>
                </a:solidFill>
                <a:latin typeface="Calibri"/>
                <a:cs typeface="Arial" charset="0"/>
              </a:rPr>
              <a:t>tarihi itibariyle Kurumlar arasındaki yazışmalarını PTTKEP altyapısı kullanarak gerçekleştirmektedirler</a:t>
            </a:r>
            <a:r>
              <a:rPr lang="tr-TR" sz="2000" b="0" dirty="0" smtClean="0">
                <a:solidFill>
                  <a:prstClr val="black"/>
                </a:solidFill>
                <a:latin typeface="Calibri"/>
                <a:cs typeface="Arial" charset="0"/>
              </a:rPr>
              <a:t>.</a:t>
            </a:r>
            <a:endParaRPr lang="tr-TR" sz="2000" b="0" dirty="0">
              <a:solidFill>
                <a:prstClr val="black"/>
              </a:solidFill>
              <a:latin typeface="Calibri"/>
              <a:cs typeface="Arial" charset="0"/>
            </a:endParaRPr>
          </a:p>
        </p:txBody>
      </p:sp>
      <p:grpSp>
        <p:nvGrpSpPr>
          <p:cNvPr id="11" name="10 Grup"/>
          <p:cNvGrpSpPr/>
          <p:nvPr/>
        </p:nvGrpSpPr>
        <p:grpSpPr>
          <a:xfrm>
            <a:off x="1496620" y="4149080"/>
            <a:ext cx="6624925" cy="780000"/>
            <a:chOff x="1496616" y="4149080"/>
            <a:chExt cx="6624925" cy="780000"/>
          </a:xfrm>
        </p:grpSpPr>
        <p:pic>
          <p:nvPicPr>
            <p:cNvPr id="26" name="Picture 3" descr="C:\Users\balat.PTT\Desktop\ANtalya_Sunumlar\e-yazışma\PNG\Cumhur.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496616" y="4149080"/>
              <a:ext cx="814800" cy="776682"/>
            </a:xfrm>
            <a:prstGeom prst="rect">
              <a:avLst/>
            </a:prstGeom>
            <a:noFill/>
            <a:ln>
              <a:noFill/>
            </a:ln>
            <a:extLst>
              <a:ext uri="{909E8E84-426E-40DD-AFC4-6F175D3DCCD1}">
                <a14:hiddenFill xmlns:a14="http://schemas.microsoft.com/office/drawing/2010/main" xmlns="">
                  <a:solidFill>
                    <a:srgbClr val="FFFFFF"/>
                  </a:solidFill>
                </a14:hiddenFill>
              </a:ext>
            </a:extLst>
          </p:spPr>
        </p:pic>
        <p:pic>
          <p:nvPicPr>
            <p:cNvPr id="27" name="Picture 6" descr="C:\Users\balat.PTT\Desktop\ANtalya_Sunumlar\e-yazışma\PNG\Kalkınma.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457056" y="4149080"/>
              <a:ext cx="814800" cy="752123"/>
            </a:xfrm>
            <a:prstGeom prst="rect">
              <a:avLst/>
            </a:prstGeom>
            <a:noFill/>
            <a:extLst>
              <a:ext uri="{909E8E84-426E-40DD-AFC4-6F175D3DCCD1}">
                <a14:hiddenFill xmlns:a14="http://schemas.microsoft.com/office/drawing/2010/main" xmlns="">
                  <a:solidFill>
                    <a:srgbClr val="FFFFFF"/>
                  </a:solidFill>
                </a14:hiddenFill>
              </a:ext>
            </a:extLst>
          </p:spPr>
        </p:pic>
        <p:pic>
          <p:nvPicPr>
            <p:cNvPr id="28" name="Picture 10" descr="http://web.shgm.gov.tr/documents/sivilhavacilik/files/images/logolar/shgm_logo_yazi2.jpg"/>
            <p:cNvPicPr>
              <a:picLocks noChangeAspect="1" noChangeArrowheads="1"/>
            </p:cNvPicPr>
            <p:nvPr/>
          </p:nvPicPr>
          <p:blipFill>
            <a:blip r:embed="rId5" cstate="print"/>
            <a:srcRect/>
            <a:stretch>
              <a:fillRect/>
            </a:stretch>
          </p:blipFill>
          <p:spPr bwMode="auto">
            <a:xfrm>
              <a:off x="7185248" y="4149080"/>
              <a:ext cx="936293" cy="752123"/>
            </a:xfrm>
            <a:prstGeom prst="rect">
              <a:avLst/>
            </a:prstGeom>
            <a:noFill/>
          </p:spPr>
        </p:pic>
        <p:pic>
          <p:nvPicPr>
            <p:cNvPr id="29" name="Picture 4" descr="C:\Users\balat.PTT\Desktop\ANtalya_Sunumlar\e-yazışma\PNG\Dışişleri.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512840" y="4149080"/>
              <a:ext cx="814801" cy="780000"/>
            </a:xfrm>
            <a:prstGeom prst="rect">
              <a:avLst/>
            </a:prstGeom>
            <a:noFill/>
            <a:ln>
              <a:noFill/>
            </a:ln>
            <a:extLst>
              <a:ext uri="{909E8E84-426E-40DD-AFC4-6F175D3DCCD1}">
                <a14:hiddenFill xmlns:a14="http://schemas.microsoft.com/office/drawing/2010/main" xmlns="">
                  <a:solidFill>
                    <a:srgbClr val="FFFFFF"/>
                  </a:solidFill>
                </a14:hiddenFill>
              </a:ext>
            </a:extLst>
          </p:spPr>
        </p:pic>
      </p:grpSp>
      <p:sp>
        <p:nvSpPr>
          <p:cNvPr id="9" name="5 Başlık"/>
          <p:cNvSpPr txBox="1">
            <a:spLocks/>
          </p:cNvSpPr>
          <p:nvPr/>
        </p:nvSpPr>
        <p:spPr>
          <a:xfrm>
            <a:off x="0" y="0"/>
            <a:ext cx="7444370" cy="47667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sz="2200" dirty="0" smtClean="0">
                <a:solidFill>
                  <a:prstClr val="white"/>
                </a:solidFill>
              </a:rPr>
              <a:t>ELEKTRONİK YAZIŞMA TARİHÇESİ</a:t>
            </a:r>
            <a:endParaRPr lang="tr-TR" sz="2200" dirty="0">
              <a:solidFill>
                <a:prstClr val="white"/>
              </a:solidFill>
            </a:endParaRPr>
          </a:p>
        </p:txBody>
      </p:sp>
      <p:sp>
        <p:nvSpPr>
          <p:cNvPr id="13" name="12 Metin kutusu"/>
          <p:cNvSpPr txBox="1"/>
          <p:nvPr/>
        </p:nvSpPr>
        <p:spPr>
          <a:xfrm>
            <a:off x="2792760" y="836712"/>
            <a:ext cx="4997715" cy="415498"/>
          </a:xfrm>
          <a:prstGeom prst="rect">
            <a:avLst/>
          </a:prstGeom>
          <a:noFill/>
        </p:spPr>
        <p:txBody>
          <a:bodyPr wrap="none" rtlCol="0">
            <a:spAutoFit/>
          </a:bodyPr>
          <a:lstStyle/>
          <a:p>
            <a:r>
              <a:rPr lang="tr-TR" dirty="0" smtClean="0">
                <a:latin typeface="Times New Roman" pitchFamily="18" charset="0"/>
                <a:cs typeface="Times New Roman" pitchFamily="18" charset="0"/>
              </a:rPr>
              <a:t>ELEKTRONİK  YAZIŞMA  TARİHÇESİ</a:t>
            </a:r>
            <a:endParaRPr lang="tr-TR" dirty="0">
              <a:latin typeface="Times New Roman" pitchFamily="18" charset="0"/>
              <a:cs typeface="Times New Roman" pitchFamily="18" charset="0"/>
            </a:endParaRPr>
          </a:p>
        </p:txBody>
      </p:sp>
      <p:pic>
        <p:nvPicPr>
          <p:cNvPr id="14" name="Picture 2" descr="C:\Users\tk32591\Desktop\Üst.jpg"/>
          <p:cNvPicPr>
            <a:picLocks noChangeAspect="1" noChangeArrowheads="1"/>
          </p:cNvPicPr>
          <p:nvPr/>
        </p:nvPicPr>
        <p:blipFill>
          <a:blip r:embed="rId7" cstate="print"/>
          <a:srcRect/>
          <a:stretch>
            <a:fillRect/>
          </a:stretch>
        </p:blipFill>
        <p:spPr bwMode="auto">
          <a:xfrm>
            <a:off x="0" y="0"/>
            <a:ext cx="9906000" cy="476672"/>
          </a:xfrm>
          <a:prstGeom prst="rect">
            <a:avLst/>
          </a:prstGeom>
          <a:noFill/>
        </p:spPr>
      </p:pic>
      <p:pic>
        <p:nvPicPr>
          <p:cNvPr id="12" name="Picture 2" descr="C:\Users\tk32591\Desktop\Alt.jpg"/>
          <p:cNvPicPr>
            <a:picLocks noChangeAspect="1" noChangeArrowheads="1"/>
          </p:cNvPicPr>
          <p:nvPr/>
        </p:nvPicPr>
        <p:blipFill>
          <a:blip r:embed="rId8" cstate="print"/>
          <a:srcRect/>
          <a:stretch>
            <a:fillRect/>
          </a:stretch>
        </p:blipFill>
        <p:spPr bwMode="auto">
          <a:xfrm>
            <a:off x="0" y="6419850"/>
            <a:ext cx="9906000" cy="438150"/>
          </a:xfrm>
          <a:prstGeom prst="rect">
            <a:avLst/>
          </a:prstGeom>
          <a:noFill/>
        </p:spPr>
      </p:pic>
    </p:spTree>
    <p:extLst>
      <p:ext uri="{BB962C8B-B14F-4D97-AF65-F5344CB8AC3E}">
        <p14:creationId xmlns:p14="http://schemas.microsoft.com/office/powerpoint/2010/main" xmlns="" val="60501163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2"/>
          <p:cNvSpPr txBox="1">
            <a:spLocks noChangeArrowheads="1"/>
          </p:cNvSpPr>
          <p:nvPr/>
        </p:nvSpPr>
        <p:spPr bwMode="auto">
          <a:xfrm>
            <a:off x="0" y="97469"/>
            <a:ext cx="989842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100" b="1">
                <a:solidFill>
                  <a:schemeClr val="accent2"/>
                </a:solidFill>
                <a:latin typeface="Monotype Corsiva" pitchFamily="66" charset="0"/>
                <a:cs typeface="Arial" pitchFamily="34" charset="0"/>
              </a:defRPr>
            </a:lvl1pPr>
            <a:lvl2pPr marL="742950" indent="-285750" eaLnBrk="0" hangingPunct="0">
              <a:defRPr sz="2100" b="1">
                <a:solidFill>
                  <a:schemeClr val="accent2"/>
                </a:solidFill>
                <a:latin typeface="Monotype Corsiva" pitchFamily="66" charset="0"/>
                <a:cs typeface="Arial" pitchFamily="34" charset="0"/>
              </a:defRPr>
            </a:lvl2pPr>
            <a:lvl3pPr marL="1143000" indent="-228600" eaLnBrk="0" hangingPunct="0">
              <a:defRPr sz="2100" b="1">
                <a:solidFill>
                  <a:schemeClr val="accent2"/>
                </a:solidFill>
                <a:latin typeface="Monotype Corsiva" pitchFamily="66" charset="0"/>
                <a:cs typeface="Arial" pitchFamily="34" charset="0"/>
              </a:defRPr>
            </a:lvl3pPr>
            <a:lvl4pPr marL="1600200" indent="-228600" eaLnBrk="0" hangingPunct="0">
              <a:defRPr sz="2100" b="1">
                <a:solidFill>
                  <a:schemeClr val="accent2"/>
                </a:solidFill>
                <a:latin typeface="Monotype Corsiva" pitchFamily="66" charset="0"/>
                <a:cs typeface="Arial" pitchFamily="34" charset="0"/>
              </a:defRPr>
            </a:lvl4pPr>
            <a:lvl5pPr marL="2057400" indent="-228600" eaLnBrk="0" hangingPunct="0">
              <a:defRPr sz="2100" b="1">
                <a:solidFill>
                  <a:schemeClr val="accent2"/>
                </a:solidFill>
                <a:latin typeface="Monotype Corsiva" pitchFamily="66" charset="0"/>
                <a:cs typeface="Arial" pitchFamily="34" charset="0"/>
              </a:defRPr>
            </a:lvl5pPr>
            <a:lvl6pPr marL="2514600" indent="-228600" eaLnBrk="0" fontAlgn="base" hangingPunct="0">
              <a:spcBef>
                <a:spcPct val="0"/>
              </a:spcBef>
              <a:spcAft>
                <a:spcPct val="0"/>
              </a:spcAft>
              <a:defRPr sz="2100" b="1">
                <a:solidFill>
                  <a:schemeClr val="accent2"/>
                </a:solidFill>
                <a:latin typeface="Monotype Corsiva" pitchFamily="66" charset="0"/>
                <a:cs typeface="Arial" pitchFamily="34" charset="0"/>
              </a:defRPr>
            </a:lvl6pPr>
            <a:lvl7pPr marL="2971800" indent="-228600" eaLnBrk="0" fontAlgn="base" hangingPunct="0">
              <a:spcBef>
                <a:spcPct val="0"/>
              </a:spcBef>
              <a:spcAft>
                <a:spcPct val="0"/>
              </a:spcAft>
              <a:defRPr sz="2100" b="1">
                <a:solidFill>
                  <a:schemeClr val="accent2"/>
                </a:solidFill>
                <a:latin typeface="Monotype Corsiva" pitchFamily="66" charset="0"/>
                <a:cs typeface="Arial" pitchFamily="34" charset="0"/>
              </a:defRPr>
            </a:lvl7pPr>
            <a:lvl8pPr marL="3429000" indent="-228600" eaLnBrk="0" fontAlgn="base" hangingPunct="0">
              <a:spcBef>
                <a:spcPct val="0"/>
              </a:spcBef>
              <a:spcAft>
                <a:spcPct val="0"/>
              </a:spcAft>
              <a:defRPr sz="2100" b="1">
                <a:solidFill>
                  <a:schemeClr val="accent2"/>
                </a:solidFill>
                <a:latin typeface="Monotype Corsiva" pitchFamily="66" charset="0"/>
                <a:cs typeface="Arial" pitchFamily="34" charset="0"/>
              </a:defRPr>
            </a:lvl8pPr>
            <a:lvl9pPr marL="3886200" indent="-228600" eaLnBrk="0" fontAlgn="base" hangingPunct="0">
              <a:spcBef>
                <a:spcPct val="0"/>
              </a:spcBef>
              <a:spcAft>
                <a:spcPct val="0"/>
              </a:spcAft>
              <a:defRPr sz="2100" b="1">
                <a:solidFill>
                  <a:schemeClr val="accent2"/>
                </a:solidFill>
                <a:latin typeface="Monotype Corsiva" pitchFamily="66" charset="0"/>
                <a:cs typeface="Arial" pitchFamily="34" charset="0"/>
              </a:defRPr>
            </a:lvl9pPr>
          </a:lstStyle>
          <a:p>
            <a:pPr defTabSz="457200"/>
            <a:r>
              <a:rPr lang="tr-TR" sz="2200" dirty="0" smtClean="0">
                <a:solidFill>
                  <a:schemeClr val="bg1"/>
                </a:solidFill>
                <a:effectLst>
                  <a:outerShdw blurRad="38100" dist="38100" dir="2700000" algn="tl">
                    <a:srgbClr val="000000">
                      <a:alpha val="43137"/>
                    </a:srgbClr>
                  </a:outerShdw>
                </a:effectLst>
                <a:latin typeface="+mj-lt"/>
              </a:rPr>
              <a:t>Kayıtlı Elektronik Posta Hizmetleri Müdürlüğü</a:t>
            </a:r>
            <a:endParaRPr lang="tr-TR" sz="2200" dirty="0">
              <a:solidFill>
                <a:schemeClr val="bg1"/>
              </a:solidFill>
              <a:effectLst>
                <a:outerShdw blurRad="38100" dist="38100" dir="2700000" algn="tl">
                  <a:srgbClr val="000000">
                    <a:alpha val="43137"/>
                  </a:srgbClr>
                </a:outerShdw>
              </a:effectLst>
              <a:latin typeface="+mj-lt"/>
            </a:endParaRPr>
          </a:p>
        </p:txBody>
      </p:sp>
      <p:sp>
        <p:nvSpPr>
          <p:cNvPr id="7" name="2 İçerik Yer Tutucusu"/>
          <p:cNvSpPr>
            <a:spLocks noGrp="1"/>
          </p:cNvSpPr>
          <p:nvPr>
            <p:ph idx="1"/>
          </p:nvPr>
        </p:nvSpPr>
        <p:spPr>
          <a:xfrm>
            <a:off x="857545" y="1400482"/>
            <a:ext cx="8190910" cy="4906963"/>
          </a:xfrm>
        </p:spPr>
        <p:txBody>
          <a:bodyPr>
            <a:normAutofit/>
          </a:bodyPr>
          <a:lstStyle/>
          <a:p>
            <a:endParaRPr lang="tr-TR" dirty="0" smtClean="0">
              <a:latin typeface="+mj-lt"/>
            </a:endParaRPr>
          </a:p>
          <a:p>
            <a:endParaRPr lang="tr-TR" dirty="0" smtClean="0">
              <a:latin typeface="+mj-lt"/>
            </a:endParaRPr>
          </a:p>
          <a:p>
            <a:endParaRPr lang="tr-TR" dirty="0" smtClean="0">
              <a:latin typeface="+mj-lt"/>
            </a:endParaRPr>
          </a:p>
          <a:p>
            <a:endParaRPr lang="tr-TR" dirty="0" smtClean="0">
              <a:latin typeface="+mj-lt"/>
            </a:endParaRPr>
          </a:p>
          <a:p>
            <a:endParaRPr lang="tr-TR" dirty="0" smtClean="0">
              <a:latin typeface="+mj-lt"/>
            </a:endParaRPr>
          </a:p>
        </p:txBody>
      </p:sp>
      <p:sp>
        <p:nvSpPr>
          <p:cNvPr id="6" name="2 İçerik Yer Tutucusu"/>
          <p:cNvSpPr txBox="1">
            <a:spLocks/>
          </p:cNvSpPr>
          <p:nvPr/>
        </p:nvSpPr>
        <p:spPr>
          <a:xfrm>
            <a:off x="662523" y="1383668"/>
            <a:ext cx="8592079" cy="5105672"/>
          </a:xfrm>
          <a:prstGeom prst="rect">
            <a:avLst/>
          </a:prstGeom>
        </p:spPr>
        <p:txBody>
          <a:bodyPr rtlCol="0" anchor="ctr">
            <a:noAutofit/>
          </a:bodyPr>
          <a:lstStyle/>
          <a:p>
            <a:pPr marL="0" marR="0" lvl="0" indent="0" algn="just" defTabSz="914400" rtl="0" eaLnBrk="1" fontAlgn="auto" latinLnBrk="0" hangingPunct="1">
              <a:lnSpc>
                <a:spcPct val="100000"/>
              </a:lnSpc>
              <a:spcBef>
                <a:spcPct val="20000"/>
              </a:spcBef>
              <a:spcAft>
                <a:spcPts val="0"/>
              </a:spcAft>
              <a:buClrTx/>
              <a:buSzTx/>
              <a:buFontTx/>
              <a:buNone/>
              <a:tabLst/>
              <a:defRPr/>
            </a:pPr>
            <a:endParaRPr kumimoji="0" lang="tr-TR" sz="2400" i="0" u="none" strike="noStrike" kern="1200" cap="none" spc="0" normalizeH="0" baseline="0" noProof="0" dirty="0" smtClean="0">
              <a:ln>
                <a:noFill/>
              </a:ln>
              <a:solidFill>
                <a:schemeClr val="bg1"/>
              </a:solidFill>
              <a:effectLst/>
              <a:uLnTx/>
              <a:uFillTx/>
              <a:latin typeface="+mj-lt"/>
              <a:ea typeface="+mn-ea"/>
              <a:cs typeface="+mn-cs"/>
            </a:endParaRPr>
          </a:p>
          <a:p>
            <a:pPr marL="0" marR="0" lvl="0" indent="0" algn="just" defTabSz="914400" rtl="0" eaLnBrk="1" fontAlgn="auto" latinLnBrk="0" hangingPunct="1">
              <a:lnSpc>
                <a:spcPct val="100000"/>
              </a:lnSpc>
              <a:spcBef>
                <a:spcPct val="20000"/>
              </a:spcBef>
              <a:spcAft>
                <a:spcPts val="0"/>
              </a:spcAft>
              <a:buClrTx/>
              <a:buSzTx/>
              <a:buFont typeface="Arial" charset="0"/>
              <a:buNone/>
              <a:tabLst/>
              <a:defRPr/>
            </a:pPr>
            <a:r>
              <a:rPr lang="tr-TR" altLang="tr-TR" sz="2400" b="0" dirty="0" smtClean="0">
                <a:solidFill>
                  <a:srgbClr val="000000"/>
                </a:solidFill>
                <a:latin typeface="+mj-lt"/>
              </a:rPr>
              <a:t>Kayıtlı elektronik posta hizmet sağlayıcıları aracılığıyla elektronik iletilerin uluslararası standartlarda ve teknik olarak güvenli bir şekilde yapılmasına imkan sağlayan ve elektronik iletilerin;</a:t>
            </a:r>
          </a:p>
          <a:p>
            <a:pPr marL="0" marR="0" lvl="0" indent="0" algn="just" defTabSz="914400" rtl="0" eaLnBrk="1" fontAlgn="auto" latinLnBrk="0" hangingPunct="1">
              <a:lnSpc>
                <a:spcPct val="100000"/>
              </a:lnSpc>
              <a:spcBef>
                <a:spcPct val="20000"/>
              </a:spcBef>
              <a:spcAft>
                <a:spcPts val="0"/>
              </a:spcAft>
              <a:buClrTx/>
              <a:buSzTx/>
              <a:buFont typeface="Arial" charset="0"/>
              <a:buNone/>
              <a:tabLst/>
              <a:defRPr/>
            </a:pPr>
            <a:endParaRPr lang="tr-TR" sz="2400" dirty="0" smtClean="0">
              <a:solidFill>
                <a:srgbClr val="1F497D">
                  <a:lumMod val="60000"/>
                  <a:lumOff val="40000"/>
                </a:srgbClr>
              </a:solidFill>
              <a:latin typeface="+mj-lt"/>
            </a:endParaRPr>
          </a:p>
          <a:p>
            <a:pPr lvl="1">
              <a:buFont typeface="Wingdings" pitchFamily="2" charset="2"/>
              <a:buChar char="ü"/>
              <a:defRPr/>
            </a:pPr>
            <a:r>
              <a:rPr lang="tr-TR" sz="2800" dirty="0" smtClean="0">
                <a:solidFill>
                  <a:schemeClr val="accent6">
                    <a:lumMod val="75000"/>
                  </a:schemeClr>
                </a:solidFill>
                <a:latin typeface="+mj-lt"/>
              </a:rPr>
              <a:t>Gönderimine,</a:t>
            </a:r>
          </a:p>
          <a:p>
            <a:pPr lvl="1">
              <a:buFont typeface="Wingdings" pitchFamily="2" charset="2"/>
              <a:buChar char="ü"/>
              <a:defRPr/>
            </a:pPr>
            <a:r>
              <a:rPr lang="tr-TR" sz="2800" dirty="0" smtClean="0">
                <a:solidFill>
                  <a:schemeClr val="accent6">
                    <a:lumMod val="75000"/>
                  </a:schemeClr>
                </a:solidFill>
                <a:latin typeface="+mj-lt"/>
              </a:rPr>
              <a:t>Teslimatına,</a:t>
            </a:r>
          </a:p>
          <a:p>
            <a:pPr lvl="1">
              <a:buFont typeface="Wingdings" pitchFamily="2" charset="2"/>
              <a:buChar char="ü"/>
              <a:defRPr/>
            </a:pPr>
            <a:r>
              <a:rPr lang="tr-TR" sz="2800" dirty="0" smtClean="0">
                <a:solidFill>
                  <a:schemeClr val="accent6">
                    <a:lumMod val="75000"/>
                  </a:schemeClr>
                </a:solidFill>
                <a:latin typeface="+mj-lt"/>
              </a:rPr>
              <a:t>Kullanımına</a:t>
            </a:r>
          </a:p>
          <a:p>
            <a:pPr lvl="1">
              <a:defRPr/>
            </a:pPr>
            <a:endParaRPr lang="tr-TR" sz="2400" b="0" dirty="0" smtClean="0">
              <a:solidFill>
                <a:schemeClr val="accent6">
                  <a:lumMod val="75000"/>
                </a:schemeClr>
              </a:solidFill>
              <a:latin typeface="+mj-lt"/>
            </a:endParaRPr>
          </a:p>
          <a:p>
            <a:pPr algn="just">
              <a:spcBef>
                <a:spcPct val="20000"/>
              </a:spcBef>
            </a:pPr>
            <a:r>
              <a:rPr lang="tr-TR" sz="2400" b="0" dirty="0" smtClean="0">
                <a:solidFill>
                  <a:srgbClr val="000000"/>
                </a:solidFill>
                <a:latin typeface="+mj-lt"/>
              </a:rPr>
              <a:t>ilişkin </a:t>
            </a:r>
            <a:r>
              <a:rPr lang="tr-TR" sz="2400" b="0" u="sng" dirty="0" smtClean="0">
                <a:solidFill>
                  <a:srgbClr val="FF0000"/>
                </a:solidFill>
                <a:latin typeface="+mj-lt"/>
              </a:rPr>
              <a:t>hukuken geçerli delil sağlayan, e-postanın </a:t>
            </a:r>
            <a:r>
              <a:rPr lang="tr-TR" sz="2400" b="0" dirty="0" smtClean="0">
                <a:solidFill>
                  <a:srgbClr val="000000"/>
                </a:solidFill>
                <a:latin typeface="+mj-lt"/>
              </a:rPr>
              <a:t>gelişmiş şeklidir</a:t>
            </a:r>
            <a:r>
              <a:rPr lang="tr-TR" sz="2400" dirty="0" smtClean="0">
                <a:solidFill>
                  <a:srgbClr val="000000"/>
                </a:solidFill>
                <a:latin typeface="+mj-lt"/>
              </a:rPr>
              <a:t>.</a:t>
            </a:r>
          </a:p>
          <a:p>
            <a:pPr lvl="1">
              <a:defRPr/>
            </a:pPr>
            <a:endParaRPr lang="tr-TR" sz="2400" dirty="0" smtClean="0">
              <a:solidFill>
                <a:schemeClr val="accent6">
                  <a:lumMod val="75000"/>
                </a:schemeClr>
              </a:solidFill>
              <a:latin typeface="+mj-lt"/>
            </a:endParaRPr>
          </a:p>
          <a:p>
            <a:pPr marL="0" marR="0" lvl="0" indent="0" algn="just" defTabSz="914400" rtl="0" eaLnBrk="1" fontAlgn="auto" latinLnBrk="0" hangingPunct="1">
              <a:lnSpc>
                <a:spcPct val="100000"/>
              </a:lnSpc>
              <a:spcBef>
                <a:spcPct val="20000"/>
              </a:spcBef>
              <a:spcAft>
                <a:spcPts val="0"/>
              </a:spcAft>
              <a:buClrTx/>
              <a:buSzTx/>
              <a:buFont typeface="Arial" charset="0"/>
              <a:buNone/>
              <a:tabLst/>
              <a:defRPr/>
            </a:pPr>
            <a:endParaRPr lang="tr-TR" altLang="tr-TR" sz="2400" dirty="0" smtClean="0">
              <a:solidFill>
                <a:srgbClr val="000000"/>
              </a:solidFill>
              <a:latin typeface="+mj-lt"/>
            </a:endParaRPr>
          </a:p>
        </p:txBody>
      </p:sp>
      <p:sp>
        <p:nvSpPr>
          <p:cNvPr id="8" name="2 İçerik Yer Tutucusu"/>
          <p:cNvSpPr txBox="1">
            <a:spLocks/>
          </p:cNvSpPr>
          <p:nvPr/>
        </p:nvSpPr>
        <p:spPr bwMode="auto">
          <a:xfrm>
            <a:off x="545511" y="4869161"/>
            <a:ext cx="8590360" cy="1139825"/>
          </a:xfrm>
          <a:prstGeom prst="rect">
            <a:avLst/>
          </a:prstGeom>
          <a:noFill/>
          <a:ln w="9525">
            <a:noFill/>
            <a:miter lim="800000"/>
            <a:headEnd/>
            <a:tailEnd/>
          </a:ln>
        </p:spPr>
        <p:txBody>
          <a:bodyPr/>
          <a:lstStyle/>
          <a:p>
            <a:pPr algn="just" eaLnBrk="1" hangingPunct="1">
              <a:spcBef>
                <a:spcPct val="20000"/>
              </a:spcBef>
            </a:pPr>
            <a:endParaRPr lang="tr-TR" sz="2000" dirty="0">
              <a:solidFill>
                <a:srgbClr val="000000"/>
              </a:solidFill>
              <a:latin typeface="+mj-lt"/>
            </a:endParaRPr>
          </a:p>
        </p:txBody>
      </p:sp>
      <p:pic>
        <p:nvPicPr>
          <p:cNvPr id="12" name="Picture 2" descr="http://icons.iconarchive.com/icons/iconleak/or/256/auction-hammer-icon.png"/>
          <p:cNvPicPr>
            <a:picLocks noChangeAspect="1" noChangeArrowheads="1"/>
          </p:cNvPicPr>
          <p:nvPr/>
        </p:nvPicPr>
        <p:blipFill>
          <a:blip r:embed="rId3" cstate="print"/>
          <a:srcRect/>
          <a:stretch>
            <a:fillRect/>
          </a:stretch>
        </p:blipFill>
        <p:spPr bwMode="auto">
          <a:xfrm>
            <a:off x="4172913" y="3320989"/>
            <a:ext cx="1575329" cy="1455737"/>
          </a:xfrm>
          <a:prstGeom prst="rect">
            <a:avLst/>
          </a:prstGeom>
          <a:noFill/>
          <a:ln w="9525">
            <a:noFill/>
            <a:miter lim="800000"/>
            <a:headEnd/>
            <a:tailEnd/>
          </a:ln>
        </p:spPr>
      </p:pic>
      <p:sp>
        <p:nvSpPr>
          <p:cNvPr id="13" name="Content Placeholder 2"/>
          <p:cNvSpPr txBox="1">
            <a:spLocks/>
          </p:cNvSpPr>
          <p:nvPr/>
        </p:nvSpPr>
        <p:spPr bwMode="auto">
          <a:xfrm>
            <a:off x="344488" y="692696"/>
            <a:ext cx="9204325" cy="815938"/>
          </a:xfrm>
          <a:prstGeom prst="rect">
            <a:avLst/>
          </a:prstGeom>
          <a:noFill/>
          <a:ln w="9525">
            <a:noFill/>
            <a:miter lim="800000"/>
            <a:headEnd/>
            <a:tailEnd/>
          </a:ln>
        </p:spPr>
        <p:txBody>
          <a:bodyPr anchor="ctr"/>
          <a:lstStyle/>
          <a:p>
            <a:pPr marL="342900" indent="-342900" algn="ctr" eaLnBrk="1" hangingPunct="1">
              <a:lnSpc>
                <a:spcPct val="150000"/>
              </a:lnSpc>
              <a:spcBef>
                <a:spcPct val="20000"/>
              </a:spcBef>
            </a:pPr>
            <a:r>
              <a:rPr lang="en-US" sz="2200" b="1" dirty="0" smtClean="0">
                <a:solidFill>
                  <a:schemeClr val="accent1">
                    <a:lumMod val="75000"/>
                  </a:schemeClr>
                </a:solidFill>
                <a:latin typeface="+mj-lt"/>
                <a:ea typeface="+mj-ea"/>
                <a:cs typeface="Arial" charset="0"/>
              </a:rPr>
              <a:t>KEP</a:t>
            </a:r>
            <a:r>
              <a:rPr lang="tr-TR" sz="2200" b="1" dirty="0" smtClean="0">
                <a:solidFill>
                  <a:schemeClr val="accent1">
                    <a:lumMod val="75000"/>
                  </a:schemeClr>
                </a:solidFill>
                <a:latin typeface="+mj-lt"/>
                <a:ea typeface="+mj-ea"/>
                <a:cs typeface="Arial" charset="0"/>
              </a:rPr>
              <a:t> Nedir ?</a:t>
            </a:r>
          </a:p>
        </p:txBody>
      </p:sp>
      <p:pic>
        <p:nvPicPr>
          <p:cNvPr id="9" name="Picture 2" descr="C:\Users\tk32591\Desktop\Üst.jpg"/>
          <p:cNvPicPr>
            <a:picLocks noChangeAspect="1" noChangeArrowheads="1"/>
          </p:cNvPicPr>
          <p:nvPr/>
        </p:nvPicPr>
        <p:blipFill>
          <a:blip r:embed="rId4" cstate="print"/>
          <a:srcRect/>
          <a:stretch>
            <a:fillRect/>
          </a:stretch>
        </p:blipFill>
        <p:spPr bwMode="auto">
          <a:xfrm>
            <a:off x="0" y="0"/>
            <a:ext cx="9906000" cy="476672"/>
          </a:xfrm>
          <a:prstGeom prst="rect">
            <a:avLst/>
          </a:prstGeom>
          <a:noFill/>
        </p:spPr>
      </p:pic>
      <p:pic>
        <p:nvPicPr>
          <p:cNvPr id="10" name="Picture 2" descr="C:\Users\tk32591\Desktop\Alt.jpg"/>
          <p:cNvPicPr>
            <a:picLocks noChangeAspect="1" noChangeArrowheads="1"/>
          </p:cNvPicPr>
          <p:nvPr/>
        </p:nvPicPr>
        <p:blipFill>
          <a:blip r:embed="rId5" cstate="print"/>
          <a:srcRect/>
          <a:stretch>
            <a:fillRect/>
          </a:stretch>
        </p:blipFill>
        <p:spPr bwMode="auto">
          <a:xfrm>
            <a:off x="0" y="6419850"/>
            <a:ext cx="9906000" cy="438150"/>
          </a:xfrm>
          <a:prstGeom prst="rect">
            <a:avLst/>
          </a:prstGeom>
          <a:noFill/>
        </p:spPr>
      </p:pic>
    </p:spTree>
    <p:extLst>
      <p:ext uri="{BB962C8B-B14F-4D97-AF65-F5344CB8AC3E}">
        <p14:creationId xmlns:p14="http://schemas.microsoft.com/office/powerpoint/2010/main" xmlns="" val="60315022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Metin kutusu 15"/>
          <p:cNvSpPr txBox="1"/>
          <p:nvPr/>
        </p:nvSpPr>
        <p:spPr>
          <a:xfrm>
            <a:off x="1637632" y="856381"/>
            <a:ext cx="5577620" cy="430887"/>
          </a:xfrm>
          <a:prstGeom prst="rect">
            <a:avLst/>
          </a:prstGeom>
          <a:noFill/>
        </p:spPr>
        <p:txBody>
          <a:bodyPr wrap="square" rtlCol="0">
            <a:spAutoFit/>
          </a:bodyPr>
          <a:lstStyle/>
          <a:p>
            <a:pPr algn="ctr"/>
            <a:r>
              <a:rPr lang="tr-TR" altLang="tr-TR" sz="2200" b="1" dirty="0" smtClean="0">
                <a:solidFill>
                  <a:schemeClr val="accent1">
                    <a:lumMod val="75000"/>
                  </a:schemeClr>
                </a:solidFill>
                <a:latin typeface="+mj-lt"/>
                <a:cs typeface="Arial" charset="0"/>
              </a:rPr>
              <a:t>Yalın Yazışmanın Dezavantajları</a:t>
            </a:r>
            <a:endParaRPr lang="tr-TR" altLang="tr-TR" sz="2200" b="1" dirty="0">
              <a:solidFill>
                <a:schemeClr val="accent1">
                  <a:lumMod val="75000"/>
                </a:schemeClr>
              </a:solidFill>
              <a:latin typeface="+mj-lt"/>
              <a:cs typeface="Arial" charset="0"/>
            </a:endParaRPr>
          </a:p>
        </p:txBody>
      </p:sp>
      <p:pic>
        <p:nvPicPr>
          <p:cNvPr id="1029" name="Picture 5" descr="C:\Users\balat\Downloads\1379330519_TextEdit.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61312" y="1052736"/>
            <a:ext cx="1761067" cy="1625600"/>
          </a:xfrm>
          <a:prstGeom prst="rect">
            <a:avLst/>
          </a:prstGeom>
          <a:noFill/>
          <a:extLst>
            <a:ext uri="{909E8E84-426E-40DD-AFC4-6F175D3DCCD1}">
              <a14:hiddenFill xmlns:a14="http://schemas.microsoft.com/office/drawing/2010/main" xmlns="">
                <a:solidFill>
                  <a:srgbClr val="FFFFFF"/>
                </a:solidFill>
              </a14:hiddenFill>
            </a:ext>
          </a:extLst>
        </p:spPr>
      </p:pic>
      <p:sp>
        <p:nvSpPr>
          <p:cNvPr id="17" name="Metin kutusu 2"/>
          <p:cNvSpPr txBox="1">
            <a:spLocks noChangeArrowheads="1"/>
          </p:cNvSpPr>
          <p:nvPr/>
        </p:nvSpPr>
        <p:spPr bwMode="auto">
          <a:xfrm>
            <a:off x="0" y="97469"/>
            <a:ext cx="989842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100" b="1">
                <a:solidFill>
                  <a:schemeClr val="accent2"/>
                </a:solidFill>
                <a:latin typeface="Monotype Corsiva" pitchFamily="66" charset="0"/>
                <a:cs typeface="Arial" pitchFamily="34" charset="0"/>
              </a:defRPr>
            </a:lvl1pPr>
            <a:lvl2pPr marL="742950" indent="-285750" eaLnBrk="0" hangingPunct="0">
              <a:defRPr sz="2100" b="1">
                <a:solidFill>
                  <a:schemeClr val="accent2"/>
                </a:solidFill>
                <a:latin typeface="Monotype Corsiva" pitchFamily="66" charset="0"/>
                <a:cs typeface="Arial" pitchFamily="34" charset="0"/>
              </a:defRPr>
            </a:lvl2pPr>
            <a:lvl3pPr marL="1143000" indent="-228600" eaLnBrk="0" hangingPunct="0">
              <a:defRPr sz="2100" b="1">
                <a:solidFill>
                  <a:schemeClr val="accent2"/>
                </a:solidFill>
                <a:latin typeface="Monotype Corsiva" pitchFamily="66" charset="0"/>
                <a:cs typeface="Arial" pitchFamily="34" charset="0"/>
              </a:defRPr>
            </a:lvl3pPr>
            <a:lvl4pPr marL="1600200" indent="-228600" eaLnBrk="0" hangingPunct="0">
              <a:defRPr sz="2100" b="1">
                <a:solidFill>
                  <a:schemeClr val="accent2"/>
                </a:solidFill>
                <a:latin typeface="Monotype Corsiva" pitchFamily="66" charset="0"/>
                <a:cs typeface="Arial" pitchFamily="34" charset="0"/>
              </a:defRPr>
            </a:lvl4pPr>
            <a:lvl5pPr marL="2057400" indent="-228600" eaLnBrk="0" hangingPunct="0">
              <a:defRPr sz="2100" b="1">
                <a:solidFill>
                  <a:schemeClr val="accent2"/>
                </a:solidFill>
                <a:latin typeface="Monotype Corsiva" pitchFamily="66" charset="0"/>
                <a:cs typeface="Arial" pitchFamily="34" charset="0"/>
              </a:defRPr>
            </a:lvl5pPr>
            <a:lvl6pPr marL="2514600" indent="-228600" eaLnBrk="0" fontAlgn="base" hangingPunct="0">
              <a:spcBef>
                <a:spcPct val="0"/>
              </a:spcBef>
              <a:spcAft>
                <a:spcPct val="0"/>
              </a:spcAft>
              <a:defRPr sz="2100" b="1">
                <a:solidFill>
                  <a:schemeClr val="accent2"/>
                </a:solidFill>
                <a:latin typeface="Monotype Corsiva" pitchFamily="66" charset="0"/>
                <a:cs typeface="Arial" pitchFamily="34" charset="0"/>
              </a:defRPr>
            </a:lvl6pPr>
            <a:lvl7pPr marL="2971800" indent="-228600" eaLnBrk="0" fontAlgn="base" hangingPunct="0">
              <a:spcBef>
                <a:spcPct val="0"/>
              </a:spcBef>
              <a:spcAft>
                <a:spcPct val="0"/>
              </a:spcAft>
              <a:defRPr sz="2100" b="1">
                <a:solidFill>
                  <a:schemeClr val="accent2"/>
                </a:solidFill>
                <a:latin typeface="Monotype Corsiva" pitchFamily="66" charset="0"/>
                <a:cs typeface="Arial" pitchFamily="34" charset="0"/>
              </a:defRPr>
            </a:lvl7pPr>
            <a:lvl8pPr marL="3429000" indent="-228600" eaLnBrk="0" fontAlgn="base" hangingPunct="0">
              <a:spcBef>
                <a:spcPct val="0"/>
              </a:spcBef>
              <a:spcAft>
                <a:spcPct val="0"/>
              </a:spcAft>
              <a:defRPr sz="2100" b="1">
                <a:solidFill>
                  <a:schemeClr val="accent2"/>
                </a:solidFill>
                <a:latin typeface="Monotype Corsiva" pitchFamily="66" charset="0"/>
                <a:cs typeface="Arial" pitchFamily="34" charset="0"/>
              </a:defRPr>
            </a:lvl8pPr>
            <a:lvl9pPr marL="3886200" indent="-228600" eaLnBrk="0" fontAlgn="base" hangingPunct="0">
              <a:spcBef>
                <a:spcPct val="0"/>
              </a:spcBef>
              <a:spcAft>
                <a:spcPct val="0"/>
              </a:spcAft>
              <a:defRPr sz="2100" b="1">
                <a:solidFill>
                  <a:schemeClr val="accent2"/>
                </a:solidFill>
                <a:latin typeface="Monotype Corsiva" pitchFamily="66" charset="0"/>
                <a:cs typeface="Arial" pitchFamily="34" charset="0"/>
              </a:defRPr>
            </a:lvl9pPr>
          </a:lstStyle>
          <a:p>
            <a:pPr defTabSz="457200"/>
            <a:r>
              <a:rPr lang="tr-TR" sz="2200" dirty="0">
                <a:solidFill>
                  <a:schemeClr val="bg1"/>
                </a:solidFill>
                <a:effectLst>
                  <a:outerShdw blurRad="38100" dist="38100" dir="2700000" algn="tl">
                    <a:srgbClr val="000000">
                      <a:alpha val="43137"/>
                    </a:srgbClr>
                  </a:outerShdw>
                </a:effectLst>
                <a:latin typeface="+mj-lt"/>
              </a:rPr>
              <a:t>Kayıtlı Elektronik Posta Hizmetleri Müdürlüğü</a:t>
            </a:r>
          </a:p>
        </p:txBody>
      </p:sp>
      <p:sp>
        <p:nvSpPr>
          <p:cNvPr id="19" name="Metin kutusu 15"/>
          <p:cNvSpPr txBox="1"/>
          <p:nvPr/>
        </p:nvSpPr>
        <p:spPr>
          <a:xfrm>
            <a:off x="1403606" y="2024844"/>
            <a:ext cx="7956884" cy="3847207"/>
          </a:xfrm>
          <a:prstGeom prst="rect">
            <a:avLst/>
          </a:prstGeom>
          <a:noFill/>
        </p:spPr>
        <p:txBody>
          <a:bodyPr wrap="square" rtlCol="0">
            <a:spAutoFit/>
          </a:bodyPr>
          <a:lstStyle/>
          <a:p>
            <a:pPr algn="just"/>
            <a:r>
              <a:rPr lang="tr-TR" sz="2000" b="0" dirty="0" smtClean="0">
                <a:solidFill>
                  <a:schemeClr val="tx1"/>
                </a:solidFill>
                <a:latin typeface="+mj-lt"/>
              </a:rPr>
              <a:t>Network maliyeti yüksektir.</a:t>
            </a:r>
          </a:p>
          <a:p>
            <a:pPr algn="just"/>
            <a:endParaRPr lang="tr-TR" sz="1800" b="0" dirty="0" smtClean="0">
              <a:solidFill>
                <a:schemeClr val="tx1"/>
              </a:solidFill>
              <a:latin typeface="+mj-lt"/>
            </a:endParaRPr>
          </a:p>
          <a:p>
            <a:pPr algn="just"/>
            <a:r>
              <a:rPr lang="tr-TR" sz="2000" b="0" dirty="0" smtClean="0">
                <a:solidFill>
                  <a:schemeClr val="tx1"/>
                </a:solidFill>
                <a:latin typeface="+mj-lt"/>
              </a:rPr>
              <a:t>Anlaşmazlıklarda denetleyici ve düzenleyici üst kurum yoktur.</a:t>
            </a:r>
          </a:p>
          <a:p>
            <a:pPr algn="just"/>
            <a:endParaRPr lang="tr-TR" sz="2000" b="0" dirty="0" smtClean="0">
              <a:solidFill>
                <a:schemeClr val="tx1"/>
              </a:solidFill>
              <a:latin typeface="+mj-lt"/>
            </a:endParaRPr>
          </a:p>
          <a:p>
            <a:pPr algn="just"/>
            <a:r>
              <a:rPr lang="tr-TR" sz="2000" b="0" dirty="0" smtClean="0">
                <a:solidFill>
                  <a:schemeClr val="tx1"/>
                </a:solidFill>
                <a:latin typeface="+mj-lt"/>
              </a:rPr>
              <a:t>Genişleyebilir bir yapıda değildir. Her kurum için ek bağlantı, </a:t>
            </a:r>
          </a:p>
          <a:p>
            <a:pPr algn="just"/>
            <a:r>
              <a:rPr lang="tr-TR" sz="2000" b="0" dirty="0" smtClean="0">
                <a:solidFill>
                  <a:schemeClr val="tx1"/>
                </a:solidFill>
                <a:latin typeface="+mj-lt"/>
              </a:rPr>
              <a:t>ek protokol ek iş yükü gerektirir.</a:t>
            </a:r>
          </a:p>
          <a:p>
            <a:pPr algn="just"/>
            <a:endParaRPr lang="tr-TR" sz="2000" b="0" dirty="0" smtClean="0">
              <a:solidFill>
                <a:schemeClr val="tx1"/>
              </a:solidFill>
              <a:latin typeface="+mj-lt"/>
            </a:endParaRPr>
          </a:p>
          <a:p>
            <a:pPr algn="just"/>
            <a:r>
              <a:rPr lang="tr-TR" sz="2000" b="0" dirty="0" smtClean="0">
                <a:solidFill>
                  <a:schemeClr val="tx1"/>
                </a:solidFill>
                <a:latin typeface="+mj-lt"/>
              </a:rPr>
              <a:t>Standart bir yapıda değildir.</a:t>
            </a:r>
          </a:p>
          <a:p>
            <a:pPr algn="just"/>
            <a:endParaRPr lang="tr-TR" sz="2000" b="0" dirty="0" smtClean="0">
              <a:solidFill>
                <a:schemeClr val="tx1"/>
              </a:solidFill>
              <a:latin typeface="+mj-lt"/>
            </a:endParaRPr>
          </a:p>
          <a:p>
            <a:pPr algn="just"/>
            <a:r>
              <a:rPr lang="tr-TR" sz="2000" b="0" dirty="0" smtClean="0">
                <a:solidFill>
                  <a:schemeClr val="tx1"/>
                </a:solidFill>
                <a:latin typeface="+mj-lt"/>
              </a:rPr>
              <a:t>Karşılıklı teyit mekanizması yoktur.</a:t>
            </a:r>
          </a:p>
          <a:p>
            <a:pPr algn="just"/>
            <a:endParaRPr lang="tr-TR" sz="2000" b="0" dirty="0" smtClean="0">
              <a:solidFill>
                <a:schemeClr val="tx1"/>
              </a:solidFill>
              <a:latin typeface="+mj-lt"/>
            </a:endParaRPr>
          </a:p>
          <a:p>
            <a:pPr algn="just"/>
            <a:r>
              <a:rPr lang="tr-TR" sz="2000" b="0" dirty="0" smtClean="0">
                <a:solidFill>
                  <a:schemeClr val="tx1"/>
                </a:solidFill>
                <a:latin typeface="+mj-lt"/>
              </a:rPr>
              <a:t>20 yıl saklanan delil bilgileri yoktur.</a:t>
            </a:r>
          </a:p>
        </p:txBody>
      </p:sp>
      <p:pic>
        <p:nvPicPr>
          <p:cNvPr id="6" name="Picture 2" descr="C:\Users\tk32591\Desktop\Üst.jpg"/>
          <p:cNvPicPr>
            <a:picLocks noChangeAspect="1" noChangeArrowheads="1"/>
          </p:cNvPicPr>
          <p:nvPr/>
        </p:nvPicPr>
        <p:blipFill>
          <a:blip r:embed="rId3" cstate="print"/>
          <a:srcRect/>
          <a:stretch>
            <a:fillRect/>
          </a:stretch>
        </p:blipFill>
        <p:spPr bwMode="auto">
          <a:xfrm>
            <a:off x="0" y="0"/>
            <a:ext cx="9906000" cy="476672"/>
          </a:xfrm>
          <a:prstGeom prst="rect">
            <a:avLst/>
          </a:prstGeom>
          <a:noFill/>
        </p:spPr>
      </p:pic>
      <p:pic>
        <p:nvPicPr>
          <p:cNvPr id="7" name="Picture 2" descr="C:\Users\tk32591\Desktop\Alt.jpg"/>
          <p:cNvPicPr>
            <a:picLocks noChangeAspect="1" noChangeArrowheads="1"/>
          </p:cNvPicPr>
          <p:nvPr/>
        </p:nvPicPr>
        <p:blipFill>
          <a:blip r:embed="rId4" cstate="print"/>
          <a:srcRect/>
          <a:stretch>
            <a:fillRect/>
          </a:stretch>
        </p:blipFill>
        <p:spPr bwMode="auto">
          <a:xfrm>
            <a:off x="0" y="6419850"/>
            <a:ext cx="9906000" cy="438150"/>
          </a:xfrm>
          <a:prstGeom prst="rect">
            <a:avLst/>
          </a:prstGeom>
          <a:noFill/>
        </p:spPr>
      </p:pic>
    </p:spTree>
    <p:extLst>
      <p:ext uri="{BB962C8B-B14F-4D97-AF65-F5344CB8AC3E}">
        <p14:creationId xmlns:p14="http://schemas.microsoft.com/office/powerpoint/2010/main" xmlns="" val="106208746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Metin kutusu 15"/>
          <p:cNvSpPr txBox="1"/>
          <p:nvPr/>
        </p:nvSpPr>
        <p:spPr>
          <a:xfrm>
            <a:off x="2222697" y="856380"/>
            <a:ext cx="4992555" cy="430887"/>
          </a:xfrm>
          <a:prstGeom prst="rect">
            <a:avLst/>
          </a:prstGeom>
          <a:noFill/>
        </p:spPr>
        <p:txBody>
          <a:bodyPr wrap="square" rtlCol="0">
            <a:spAutoFit/>
          </a:bodyPr>
          <a:lstStyle/>
          <a:p>
            <a:pPr algn="ctr"/>
            <a:r>
              <a:rPr lang="tr-TR" altLang="tr-TR" sz="2200" b="1" dirty="0" smtClean="0">
                <a:solidFill>
                  <a:schemeClr val="accent1">
                    <a:lumMod val="75000"/>
                  </a:schemeClr>
                </a:solidFill>
                <a:latin typeface="+mj-lt"/>
                <a:cs typeface="Arial" charset="0"/>
              </a:rPr>
              <a:t>e-Yazışmanın Avantajları</a:t>
            </a:r>
            <a:endParaRPr lang="tr-TR" altLang="tr-TR" sz="2200" b="1" dirty="0">
              <a:solidFill>
                <a:schemeClr val="accent1">
                  <a:lumMod val="75000"/>
                </a:schemeClr>
              </a:solidFill>
              <a:latin typeface="+mj-lt"/>
              <a:cs typeface="Arial" charset="0"/>
            </a:endParaRPr>
          </a:p>
        </p:txBody>
      </p:sp>
      <p:pic>
        <p:nvPicPr>
          <p:cNvPr id="1029" name="Picture 5" descr="C:\Users\balat\Downloads\1379330519_TextEdit.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473072" y="529825"/>
            <a:ext cx="1761067" cy="16256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Dikdörtgen 1"/>
          <p:cNvSpPr/>
          <p:nvPr/>
        </p:nvSpPr>
        <p:spPr>
          <a:xfrm>
            <a:off x="848544" y="1556792"/>
            <a:ext cx="8502945" cy="4493538"/>
          </a:xfrm>
          <a:prstGeom prst="rect">
            <a:avLst/>
          </a:prstGeom>
        </p:spPr>
        <p:txBody>
          <a:bodyPr wrap="square">
            <a:spAutoFit/>
          </a:bodyPr>
          <a:lstStyle/>
          <a:p>
            <a:r>
              <a:rPr lang="tr-TR" sz="1800" b="0" dirty="0" smtClean="0">
                <a:solidFill>
                  <a:schemeClr val="tx1"/>
                </a:solidFill>
                <a:latin typeface="+mj-lt"/>
              </a:rPr>
              <a:t>Network maliyeti düşüktür.</a:t>
            </a:r>
          </a:p>
          <a:p>
            <a:endParaRPr lang="tr-TR" sz="1800" b="0" dirty="0" smtClean="0">
              <a:solidFill>
                <a:schemeClr val="tx1"/>
              </a:solidFill>
              <a:latin typeface="+mj-lt"/>
            </a:endParaRPr>
          </a:p>
          <a:p>
            <a:r>
              <a:rPr lang="tr-TR" sz="1800" b="0" dirty="0" smtClean="0">
                <a:solidFill>
                  <a:schemeClr val="tx1"/>
                </a:solidFill>
                <a:latin typeface="+mj-lt"/>
              </a:rPr>
              <a:t>Denetleyici ve düzenleyici üst kurum vardır.</a:t>
            </a:r>
          </a:p>
          <a:p>
            <a:endParaRPr lang="tr-TR" sz="1800" b="0" dirty="0" smtClean="0">
              <a:solidFill>
                <a:schemeClr val="tx1"/>
              </a:solidFill>
              <a:latin typeface="+mj-lt"/>
            </a:endParaRPr>
          </a:p>
          <a:p>
            <a:r>
              <a:rPr lang="tr-TR" sz="1800" b="0" dirty="0" smtClean="0">
                <a:solidFill>
                  <a:schemeClr val="tx1"/>
                </a:solidFill>
                <a:latin typeface="+mj-lt"/>
              </a:rPr>
              <a:t>Genişleyebilir bir yapıdadır.</a:t>
            </a:r>
          </a:p>
          <a:p>
            <a:endParaRPr lang="tr-TR" sz="1800" b="0" dirty="0" smtClean="0">
              <a:solidFill>
                <a:schemeClr val="tx1"/>
              </a:solidFill>
              <a:latin typeface="+mj-lt"/>
            </a:endParaRPr>
          </a:p>
          <a:p>
            <a:r>
              <a:rPr lang="tr-TR" sz="1800" b="0" dirty="0" smtClean="0">
                <a:solidFill>
                  <a:schemeClr val="tx1"/>
                </a:solidFill>
                <a:latin typeface="+mj-lt"/>
              </a:rPr>
              <a:t>Sistem kabul edilmiş standartlar üzerine koşulur</a:t>
            </a:r>
          </a:p>
          <a:p>
            <a:endParaRPr lang="tr-TR" sz="1800" b="0" dirty="0" smtClean="0">
              <a:solidFill>
                <a:schemeClr val="tx1"/>
              </a:solidFill>
              <a:latin typeface="+mj-lt"/>
            </a:endParaRPr>
          </a:p>
          <a:p>
            <a:r>
              <a:rPr lang="tr-TR" sz="1800" b="0" dirty="0" smtClean="0">
                <a:solidFill>
                  <a:schemeClr val="tx1"/>
                </a:solidFill>
                <a:latin typeface="+mj-lt"/>
              </a:rPr>
              <a:t>Tek noktadan bağlantı ile Elektronik Tebligat ve Kayıtlı Elektronik  Posta hizmetleri de sağlanır.</a:t>
            </a:r>
          </a:p>
          <a:p>
            <a:endParaRPr lang="tr-TR" sz="1800" b="0" dirty="0" smtClean="0">
              <a:solidFill>
                <a:schemeClr val="tx1"/>
              </a:solidFill>
              <a:latin typeface="+mj-lt"/>
            </a:endParaRPr>
          </a:p>
          <a:p>
            <a:r>
              <a:rPr lang="tr-TR" sz="1800" b="0" dirty="0" smtClean="0">
                <a:solidFill>
                  <a:schemeClr val="tx1"/>
                </a:solidFill>
                <a:latin typeface="+mj-lt"/>
              </a:rPr>
              <a:t>KEPHS tarafından sağlanan ve hukuken geçerli  KEP delilleri ile (20 yıl) uzun zamanlı doğrulaması vardır.</a:t>
            </a:r>
          </a:p>
          <a:p>
            <a:endParaRPr lang="tr-TR" sz="1800" b="0" dirty="0" smtClean="0">
              <a:solidFill>
                <a:schemeClr val="tx1"/>
              </a:solidFill>
              <a:latin typeface="+mj-lt"/>
            </a:endParaRPr>
          </a:p>
          <a:p>
            <a:r>
              <a:rPr lang="tr-TR" sz="1800" b="0" dirty="0" smtClean="0">
                <a:solidFill>
                  <a:schemeClr val="tx1"/>
                </a:solidFill>
                <a:latin typeface="+mj-lt"/>
              </a:rPr>
              <a:t>Elektronik Yazışma Paketlerine ( web ara yüzüyle ) her yerden erişebilme imkanı vardır.</a:t>
            </a:r>
          </a:p>
          <a:p>
            <a:endParaRPr lang="tr-TR" sz="1600" b="0" dirty="0" smtClean="0">
              <a:solidFill>
                <a:schemeClr val="tx1"/>
              </a:solidFill>
              <a:latin typeface="+mj-lt"/>
            </a:endParaRPr>
          </a:p>
        </p:txBody>
      </p:sp>
      <p:sp>
        <p:nvSpPr>
          <p:cNvPr id="19" name="Metin kutusu 2"/>
          <p:cNvSpPr txBox="1">
            <a:spLocks noChangeArrowheads="1"/>
          </p:cNvSpPr>
          <p:nvPr/>
        </p:nvSpPr>
        <p:spPr bwMode="auto">
          <a:xfrm>
            <a:off x="0" y="97469"/>
            <a:ext cx="989842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100" b="1">
                <a:solidFill>
                  <a:schemeClr val="accent2"/>
                </a:solidFill>
                <a:latin typeface="Monotype Corsiva" pitchFamily="66" charset="0"/>
                <a:cs typeface="Arial" pitchFamily="34" charset="0"/>
              </a:defRPr>
            </a:lvl1pPr>
            <a:lvl2pPr marL="742950" indent="-285750" eaLnBrk="0" hangingPunct="0">
              <a:defRPr sz="2100" b="1">
                <a:solidFill>
                  <a:schemeClr val="accent2"/>
                </a:solidFill>
                <a:latin typeface="Monotype Corsiva" pitchFamily="66" charset="0"/>
                <a:cs typeface="Arial" pitchFamily="34" charset="0"/>
              </a:defRPr>
            </a:lvl2pPr>
            <a:lvl3pPr marL="1143000" indent="-228600" eaLnBrk="0" hangingPunct="0">
              <a:defRPr sz="2100" b="1">
                <a:solidFill>
                  <a:schemeClr val="accent2"/>
                </a:solidFill>
                <a:latin typeface="Monotype Corsiva" pitchFamily="66" charset="0"/>
                <a:cs typeface="Arial" pitchFamily="34" charset="0"/>
              </a:defRPr>
            </a:lvl3pPr>
            <a:lvl4pPr marL="1600200" indent="-228600" eaLnBrk="0" hangingPunct="0">
              <a:defRPr sz="2100" b="1">
                <a:solidFill>
                  <a:schemeClr val="accent2"/>
                </a:solidFill>
                <a:latin typeface="Monotype Corsiva" pitchFamily="66" charset="0"/>
                <a:cs typeface="Arial" pitchFamily="34" charset="0"/>
              </a:defRPr>
            </a:lvl4pPr>
            <a:lvl5pPr marL="2057400" indent="-228600" eaLnBrk="0" hangingPunct="0">
              <a:defRPr sz="2100" b="1">
                <a:solidFill>
                  <a:schemeClr val="accent2"/>
                </a:solidFill>
                <a:latin typeface="Monotype Corsiva" pitchFamily="66" charset="0"/>
                <a:cs typeface="Arial" pitchFamily="34" charset="0"/>
              </a:defRPr>
            </a:lvl5pPr>
            <a:lvl6pPr marL="2514600" indent="-228600" eaLnBrk="0" fontAlgn="base" hangingPunct="0">
              <a:spcBef>
                <a:spcPct val="0"/>
              </a:spcBef>
              <a:spcAft>
                <a:spcPct val="0"/>
              </a:spcAft>
              <a:defRPr sz="2100" b="1">
                <a:solidFill>
                  <a:schemeClr val="accent2"/>
                </a:solidFill>
                <a:latin typeface="Monotype Corsiva" pitchFamily="66" charset="0"/>
                <a:cs typeface="Arial" pitchFamily="34" charset="0"/>
              </a:defRPr>
            </a:lvl6pPr>
            <a:lvl7pPr marL="2971800" indent="-228600" eaLnBrk="0" fontAlgn="base" hangingPunct="0">
              <a:spcBef>
                <a:spcPct val="0"/>
              </a:spcBef>
              <a:spcAft>
                <a:spcPct val="0"/>
              </a:spcAft>
              <a:defRPr sz="2100" b="1">
                <a:solidFill>
                  <a:schemeClr val="accent2"/>
                </a:solidFill>
                <a:latin typeface="Monotype Corsiva" pitchFamily="66" charset="0"/>
                <a:cs typeface="Arial" pitchFamily="34" charset="0"/>
              </a:defRPr>
            </a:lvl7pPr>
            <a:lvl8pPr marL="3429000" indent="-228600" eaLnBrk="0" fontAlgn="base" hangingPunct="0">
              <a:spcBef>
                <a:spcPct val="0"/>
              </a:spcBef>
              <a:spcAft>
                <a:spcPct val="0"/>
              </a:spcAft>
              <a:defRPr sz="2100" b="1">
                <a:solidFill>
                  <a:schemeClr val="accent2"/>
                </a:solidFill>
                <a:latin typeface="Monotype Corsiva" pitchFamily="66" charset="0"/>
                <a:cs typeface="Arial" pitchFamily="34" charset="0"/>
              </a:defRPr>
            </a:lvl8pPr>
            <a:lvl9pPr marL="3886200" indent="-228600" eaLnBrk="0" fontAlgn="base" hangingPunct="0">
              <a:spcBef>
                <a:spcPct val="0"/>
              </a:spcBef>
              <a:spcAft>
                <a:spcPct val="0"/>
              </a:spcAft>
              <a:defRPr sz="2100" b="1">
                <a:solidFill>
                  <a:schemeClr val="accent2"/>
                </a:solidFill>
                <a:latin typeface="Monotype Corsiva" pitchFamily="66" charset="0"/>
                <a:cs typeface="Arial" pitchFamily="34" charset="0"/>
              </a:defRPr>
            </a:lvl9pPr>
          </a:lstStyle>
          <a:p>
            <a:pPr defTabSz="457200"/>
            <a:r>
              <a:rPr lang="tr-TR" sz="2200" dirty="0">
                <a:solidFill>
                  <a:schemeClr val="bg1"/>
                </a:solidFill>
                <a:effectLst>
                  <a:outerShdw blurRad="38100" dist="38100" dir="2700000" algn="tl">
                    <a:srgbClr val="000000">
                      <a:alpha val="43137"/>
                    </a:srgbClr>
                  </a:outerShdw>
                </a:effectLst>
                <a:latin typeface="+mj-lt"/>
              </a:rPr>
              <a:t>Kayıtlı Elektronik Posta Hizmetleri Müdürlüğü</a:t>
            </a:r>
          </a:p>
        </p:txBody>
      </p:sp>
      <p:pic>
        <p:nvPicPr>
          <p:cNvPr id="6" name="Picture 2" descr="C:\Users\tk32591\Desktop\Üst.jpg"/>
          <p:cNvPicPr>
            <a:picLocks noChangeAspect="1" noChangeArrowheads="1"/>
          </p:cNvPicPr>
          <p:nvPr/>
        </p:nvPicPr>
        <p:blipFill>
          <a:blip r:embed="rId3" cstate="print"/>
          <a:srcRect/>
          <a:stretch>
            <a:fillRect/>
          </a:stretch>
        </p:blipFill>
        <p:spPr bwMode="auto">
          <a:xfrm>
            <a:off x="0" y="0"/>
            <a:ext cx="9906000" cy="476672"/>
          </a:xfrm>
          <a:prstGeom prst="rect">
            <a:avLst/>
          </a:prstGeom>
          <a:noFill/>
        </p:spPr>
      </p:pic>
      <p:pic>
        <p:nvPicPr>
          <p:cNvPr id="7" name="Picture 2" descr="C:\Users\tk32591\Desktop\Alt.jpg"/>
          <p:cNvPicPr>
            <a:picLocks noChangeAspect="1" noChangeArrowheads="1"/>
          </p:cNvPicPr>
          <p:nvPr/>
        </p:nvPicPr>
        <p:blipFill>
          <a:blip r:embed="rId4" cstate="print"/>
          <a:srcRect/>
          <a:stretch>
            <a:fillRect/>
          </a:stretch>
        </p:blipFill>
        <p:spPr bwMode="auto">
          <a:xfrm>
            <a:off x="0" y="6419850"/>
            <a:ext cx="9906000" cy="438150"/>
          </a:xfrm>
          <a:prstGeom prst="rect">
            <a:avLst/>
          </a:prstGeom>
          <a:noFill/>
        </p:spPr>
      </p:pic>
    </p:spTree>
    <p:extLst>
      <p:ext uri="{BB962C8B-B14F-4D97-AF65-F5344CB8AC3E}">
        <p14:creationId xmlns:p14="http://schemas.microsoft.com/office/powerpoint/2010/main" xmlns="" val="3567617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2 İçerik Yer Tutucusu"/>
          <p:cNvSpPr>
            <a:spLocks noGrp="1"/>
          </p:cNvSpPr>
          <p:nvPr>
            <p:ph idx="1"/>
          </p:nvPr>
        </p:nvSpPr>
        <p:spPr>
          <a:xfrm>
            <a:off x="200472" y="1124744"/>
            <a:ext cx="9458944" cy="4608512"/>
          </a:xfrm>
        </p:spPr>
        <p:txBody>
          <a:bodyPr>
            <a:noAutofit/>
          </a:bodyPr>
          <a:lstStyle/>
          <a:p>
            <a:pPr marL="0" indent="0" algn="just">
              <a:buNone/>
            </a:pPr>
            <a:endParaRPr lang="tr-TR" sz="1800" b="1" dirty="0" smtClean="0">
              <a:solidFill>
                <a:schemeClr val="tx1"/>
              </a:solidFill>
              <a:latin typeface="+mj-lt"/>
            </a:endParaRPr>
          </a:p>
          <a:p>
            <a:pPr marL="0" lvl="0" indent="0" algn="just" fontAlgn="base">
              <a:spcBef>
                <a:spcPct val="0"/>
              </a:spcBef>
              <a:spcAft>
                <a:spcPct val="0"/>
              </a:spcAft>
              <a:buClrTx/>
              <a:buSzTx/>
              <a:buNone/>
            </a:pPr>
            <a:r>
              <a:rPr lang="tr-TR" sz="1800" b="1" dirty="0">
                <a:solidFill>
                  <a:schemeClr val="tx1"/>
                </a:solidFill>
                <a:latin typeface="+mj-lt"/>
              </a:rPr>
              <a:t>2 Şubat 2015 tarihli ve 29255 sayılı Resmi Gazetede</a:t>
            </a:r>
            <a:endParaRPr lang="tr-TR" sz="1800" b="1" dirty="0">
              <a:solidFill>
                <a:prstClr val="black"/>
              </a:solidFill>
              <a:latin typeface="+mj-lt"/>
              <a:cs typeface="Arial" pitchFamily="34" charset="0"/>
            </a:endParaRPr>
          </a:p>
          <a:p>
            <a:pPr marL="0" lvl="0" indent="0" algn="just" fontAlgn="base">
              <a:spcBef>
                <a:spcPct val="0"/>
              </a:spcBef>
              <a:spcAft>
                <a:spcPct val="0"/>
              </a:spcAft>
              <a:buClrTx/>
              <a:buSzTx/>
              <a:buNone/>
            </a:pPr>
            <a:r>
              <a:rPr lang="tr-TR" sz="1600" dirty="0" smtClean="0">
                <a:solidFill>
                  <a:prstClr val="black"/>
                </a:solidFill>
                <a:latin typeface="Calibri"/>
                <a:cs typeface="Arial" pitchFamily="34" charset="0"/>
              </a:rPr>
              <a:t>	</a:t>
            </a:r>
            <a:r>
              <a:rPr lang="tr-TR" sz="1600" b="1" dirty="0" smtClean="0">
                <a:solidFill>
                  <a:schemeClr val="tx1"/>
                </a:solidFill>
              </a:rPr>
              <a:t> </a:t>
            </a:r>
          </a:p>
          <a:p>
            <a:pPr marL="0" lvl="0" indent="0" algn="just" fontAlgn="base">
              <a:spcBef>
                <a:spcPct val="0"/>
              </a:spcBef>
              <a:spcAft>
                <a:spcPct val="0"/>
              </a:spcAft>
              <a:buClrTx/>
              <a:buSzTx/>
              <a:buNone/>
            </a:pPr>
            <a:r>
              <a:rPr lang="tr-TR" sz="1600" b="1" dirty="0">
                <a:solidFill>
                  <a:schemeClr val="tx1"/>
                </a:solidFill>
                <a:latin typeface="+mj-lt"/>
              </a:rPr>
              <a:t>	</a:t>
            </a:r>
            <a:r>
              <a:rPr lang="tr-TR" sz="1800" dirty="0" smtClean="0">
                <a:solidFill>
                  <a:schemeClr val="tx1"/>
                </a:solidFill>
                <a:latin typeface="+mj-lt"/>
              </a:rPr>
              <a:t>Resmi Yazışmalarda Uygulanacak Usul ve Esaslar Hakkında Yönetmelik</a:t>
            </a:r>
          </a:p>
          <a:p>
            <a:pPr marL="0" lvl="0" indent="0" algn="just" fontAlgn="base">
              <a:spcBef>
                <a:spcPct val="0"/>
              </a:spcBef>
              <a:spcAft>
                <a:spcPct val="0"/>
              </a:spcAft>
              <a:buClrTx/>
              <a:buSzTx/>
              <a:buNone/>
            </a:pPr>
            <a:endParaRPr lang="tr-TR" sz="1800" dirty="0" smtClean="0">
              <a:solidFill>
                <a:schemeClr val="tx1"/>
              </a:solidFill>
              <a:latin typeface="+mj-lt"/>
            </a:endParaRPr>
          </a:p>
          <a:p>
            <a:pPr marL="0" indent="0" algn="just">
              <a:buNone/>
            </a:pPr>
            <a:r>
              <a:rPr lang="tr-TR" sz="1800" dirty="0" smtClean="0">
                <a:solidFill>
                  <a:schemeClr val="tx1"/>
                </a:solidFill>
                <a:latin typeface="+mj-lt"/>
              </a:rPr>
              <a:t>Yönetmelik</a:t>
            </a:r>
            <a:r>
              <a:rPr lang="tr-TR" sz="1800" b="1" dirty="0" smtClean="0">
                <a:solidFill>
                  <a:schemeClr val="tx1"/>
                </a:solidFill>
                <a:latin typeface="+mj-lt"/>
              </a:rPr>
              <a:t> </a:t>
            </a:r>
            <a:r>
              <a:rPr lang="tr-TR" sz="1800" b="1" dirty="0" smtClean="0">
                <a:solidFill>
                  <a:srgbClr val="C00000"/>
                </a:solidFill>
                <a:latin typeface="+mj-lt"/>
              </a:rPr>
              <a:t>1 Mart 2015 </a:t>
            </a:r>
            <a:r>
              <a:rPr lang="tr-TR" sz="1800" dirty="0" smtClean="0">
                <a:solidFill>
                  <a:schemeClr val="tx1"/>
                </a:solidFill>
                <a:latin typeface="+mj-lt"/>
              </a:rPr>
              <a:t>tarihinde yürürlüğe girmiş olup; resmi yazışmalarını elektronik ortamda gerçekleştirecek kamu kurum ve kuruluşlarının Kalkınma Bakanlığı tarafından hazırlanan e-Yazışma Teknik Rehberine uyumu zorunlu hale gelmiştir.</a:t>
            </a:r>
          </a:p>
          <a:p>
            <a:pPr marL="0" indent="0" algn="just">
              <a:buNone/>
            </a:pPr>
            <a:endParaRPr lang="tr-TR" sz="1800" dirty="0" smtClean="0">
              <a:solidFill>
                <a:schemeClr val="tx1"/>
              </a:solidFill>
              <a:latin typeface="+mj-lt"/>
            </a:endParaRPr>
          </a:p>
          <a:p>
            <a:pPr algn="just">
              <a:buClr>
                <a:srgbClr val="C00000"/>
              </a:buClr>
              <a:buNone/>
            </a:pPr>
            <a:r>
              <a:rPr lang="tr-TR" sz="1800" dirty="0">
                <a:solidFill>
                  <a:schemeClr val="tx1"/>
                </a:solidFill>
                <a:latin typeface="+mj-lt"/>
              </a:rPr>
              <a:t>Yönetmelik hükümleri gereğince</a:t>
            </a:r>
            <a:r>
              <a:rPr lang="tr-TR" sz="1800" dirty="0" smtClean="0">
                <a:solidFill>
                  <a:schemeClr val="tx1"/>
                </a:solidFill>
                <a:latin typeface="+mj-lt"/>
              </a:rPr>
              <a:t>;</a:t>
            </a:r>
            <a:endParaRPr lang="tr-TR" sz="1800" dirty="0">
              <a:solidFill>
                <a:schemeClr val="tx1"/>
              </a:solidFill>
              <a:latin typeface="+mj-lt"/>
            </a:endParaRPr>
          </a:p>
          <a:p>
            <a:pPr marL="355600" indent="0" algn="just">
              <a:buClr>
                <a:srgbClr val="C00000"/>
              </a:buClr>
              <a:buFont typeface="Wingdings" pitchFamily="2" charset="2"/>
              <a:buChar char="Ø"/>
            </a:pPr>
            <a:r>
              <a:rPr lang="tr-TR" sz="1800" dirty="0">
                <a:solidFill>
                  <a:schemeClr val="tx1"/>
                </a:solidFill>
                <a:latin typeface="+mj-lt"/>
              </a:rPr>
              <a:t> İlgili kamu kurum ve kuruluşları mevcut Elektronik Belge Yönetim Sistemlerini (EBYS) </a:t>
            </a:r>
            <a:r>
              <a:rPr lang="tr-TR" sz="1800" b="1" dirty="0">
                <a:solidFill>
                  <a:srgbClr val="C00000"/>
                </a:solidFill>
                <a:latin typeface="+mj-lt"/>
              </a:rPr>
              <a:t>1 Mart 2015 </a:t>
            </a:r>
            <a:r>
              <a:rPr lang="tr-TR" sz="1800" dirty="0">
                <a:solidFill>
                  <a:schemeClr val="tx1"/>
                </a:solidFill>
                <a:latin typeface="+mj-lt"/>
              </a:rPr>
              <a:t>tarihinden itibaren </a:t>
            </a:r>
            <a:r>
              <a:rPr lang="tr-TR" sz="1800" b="1" dirty="0">
                <a:solidFill>
                  <a:srgbClr val="C00000"/>
                </a:solidFill>
                <a:latin typeface="+mj-lt"/>
              </a:rPr>
              <a:t>bir yıl içerisinde </a:t>
            </a:r>
            <a:r>
              <a:rPr lang="tr-TR" sz="1800" dirty="0">
                <a:solidFill>
                  <a:schemeClr val="tx1"/>
                </a:solidFill>
                <a:latin typeface="+mj-lt"/>
              </a:rPr>
              <a:t>Yönetmeliğe uyumlu hale getirecektir.</a:t>
            </a:r>
          </a:p>
          <a:p>
            <a:pPr marL="355600" indent="0" algn="just">
              <a:buClr>
                <a:srgbClr val="C00000"/>
              </a:buClr>
              <a:buFont typeface="Wingdings" pitchFamily="2" charset="2"/>
              <a:buChar char="Ø"/>
            </a:pPr>
            <a:endParaRPr lang="tr-TR" sz="1800" dirty="0">
              <a:solidFill>
                <a:schemeClr val="tx1"/>
              </a:solidFill>
              <a:latin typeface="+mj-lt"/>
            </a:endParaRPr>
          </a:p>
          <a:p>
            <a:pPr marL="355600" indent="0" algn="just">
              <a:buClr>
                <a:srgbClr val="C00000"/>
              </a:buClr>
              <a:buFont typeface="Wingdings" pitchFamily="2" charset="2"/>
              <a:buChar char="Ø"/>
            </a:pPr>
            <a:r>
              <a:rPr lang="tr-TR" sz="1800" dirty="0">
                <a:solidFill>
                  <a:schemeClr val="tx1"/>
                </a:solidFill>
                <a:latin typeface="+mj-lt"/>
              </a:rPr>
              <a:t> Yönetmeliğin yürürlüğe girdiği tarihten sonra temin edilecek </a:t>
            </a:r>
            <a:r>
              <a:rPr lang="tr-TR" sz="1800" dirty="0" err="1">
                <a:solidFill>
                  <a:schemeClr val="tx1"/>
                </a:solidFill>
                <a:latin typeface="+mj-lt"/>
              </a:rPr>
              <a:t>EBYS’lerin</a:t>
            </a:r>
            <a:r>
              <a:rPr lang="tr-TR" sz="1800" dirty="0">
                <a:solidFill>
                  <a:schemeClr val="tx1"/>
                </a:solidFill>
                <a:latin typeface="+mj-lt"/>
              </a:rPr>
              <a:t> Yönetmeliğe uyumlu olması şartı aranacaktır. </a:t>
            </a:r>
          </a:p>
          <a:p>
            <a:pPr marL="355600" indent="0" algn="just">
              <a:buClr>
                <a:srgbClr val="C00000"/>
              </a:buClr>
              <a:buFont typeface="Wingdings" pitchFamily="2" charset="2"/>
              <a:buChar char="Ø"/>
            </a:pPr>
            <a:endParaRPr lang="tr-TR" sz="1800" dirty="0">
              <a:solidFill>
                <a:schemeClr val="tx1"/>
              </a:solidFill>
              <a:latin typeface="+mj-lt"/>
            </a:endParaRPr>
          </a:p>
          <a:p>
            <a:pPr marL="355600" indent="0" algn="just">
              <a:buClr>
                <a:srgbClr val="C00000"/>
              </a:buClr>
              <a:buNone/>
            </a:pPr>
            <a:endParaRPr lang="tr-TR" sz="2000" dirty="0">
              <a:latin typeface="+mj-lt"/>
            </a:endParaRPr>
          </a:p>
        </p:txBody>
      </p:sp>
      <p:sp>
        <p:nvSpPr>
          <p:cNvPr id="6" name="5 Başlık"/>
          <p:cNvSpPr txBox="1">
            <a:spLocks/>
          </p:cNvSpPr>
          <p:nvPr/>
        </p:nvSpPr>
        <p:spPr>
          <a:xfrm>
            <a:off x="1928664" y="620688"/>
            <a:ext cx="5400600" cy="47667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sz="2200" dirty="0" smtClean="0">
                <a:solidFill>
                  <a:srgbClr val="0070C0"/>
                </a:solidFill>
              </a:rPr>
              <a:t>ELEKTRONİK YAZIŞMA (e-Yazışma) MEVZUAT</a:t>
            </a:r>
            <a:endParaRPr lang="tr-TR" sz="2200" dirty="0">
              <a:solidFill>
                <a:srgbClr val="0070C0"/>
              </a:solidFill>
            </a:endParaRPr>
          </a:p>
        </p:txBody>
      </p:sp>
      <p:pic>
        <p:nvPicPr>
          <p:cNvPr id="4" name="Resim 3"/>
          <p:cNvPicPr>
            <a:picLocks noChangeAspect="1"/>
          </p:cNvPicPr>
          <p:nvPr/>
        </p:nvPicPr>
        <p:blipFill>
          <a:blip r:embed="rId3" cstate="print"/>
          <a:stretch>
            <a:fillRect/>
          </a:stretch>
        </p:blipFill>
        <p:spPr>
          <a:xfrm>
            <a:off x="848544" y="1484784"/>
            <a:ext cx="152280" cy="152640"/>
          </a:xfrm>
          <a:prstGeom prst="rect">
            <a:avLst/>
          </a:prstGeom>
        </p:spPr>
      </p:pic>
      <p:pic>
        <p:nvPicPr>
          <p:cNvPr id="5" name="Picture 2" descr="C:\Users\tk32591\Desktop\Üst.jpg"/>
          <p:cNvPicPr>
            <a:picLocks noChangeAspect="1" noChangeArrowheads="1"/>
          </p:cNvPicPr>
          <p:nvPr/>
        </p:nvPicPr>
        <p:blipFill>
          <a:blip r:embed="rId4" cstate="print"/>
          <a:srcRect/>
          <a:stretch>
            <a:fillRect/>
          </a:stretch>
        </p:blipFill>
        <p:spPr bwMode="auto">
          <a:xfrm>
            <a:off x="0" y="0"/>
            <a:ext cx="9906000" cy="476672"/>
          </a:xfrm>
          <a:prstGeom prst="rect">
            <a:avLst/>
          </a:prstGeom>
          <a:noFill/>
        </p:spPr>
      </p:pic>
      <p:pic>
        <p:nvPicPr>
          <p:cNvPr id="7" name="Picture 2" descr="C:\Users\tk32591\Desktop\Alt.jpg"/>
          <p:cNvPicPr>
            <a:picLocks noChangeAspect="1" noChangeArrowheads="1"/>
          </p:cNvPicPr>
          <p:nvPr/>
        </p:nvPicPr>
        <p:blipFill>
          <a:blip r:embed="rId5" cstate="print"/>
          <a:srcRect/>
          <a:stretch>
            <a:fillRect/>
          </a:stretch>
        </p:blipFill>
        <p:spPr bwMode="auto">
          <a:xfrm>
            <a:off x="0" y="6419850"/>
            <a:ext cx="9906000" cy="438150"/>
          </a:xfrm>
          <a:prstGeom prst="rect">
            <a:avLst/>
          </a:prstGeom>
          <a:noFill/>
        </p:spPr>
      </p:pic>
    </p:spTree>
    <p:extLst>
      <p:ext uri="{BB962C8B-B14F-4D97-AF65-F5344CB8AC3E}">
        <p14:creationId xmlns:p14="http://schemas.microsoft.com/office/powerpoint/2010/main" xmlns="" val="4127090637"/>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5 Başlık"/>
          <p:cNvSpPr txBox="1">
            <a:spLocks/>
          </p:cNvSpPr>
          <p:nvPr/>
        </p:nvSpPr>
        <p:spPr>
          <a:xfrm>
            <a:off x="21653" y="-406"/>
            <a:ext cx="7444370" cy="47667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sz="2200" dirty="0" smtClean="0">
                <a:solidFill>
                  <a:prstClr val="white"/>
                </a:solidFill>
              </a:rPr>
              <a:t>ELEKTRONİK YAZIŞMA BİLGİLERİ</a:t>
            </a:r>
            <a:endParaRPr lang="tr-TR" sz="2200" dirty="0">
              <a:solidFill>
                <a:prstClr val="white"/>
              </a:solidFill>
            </a:endParaRPr>
          </a:p>
        </p:txBody>
      </p:sp>
      <p:sp>
        <p:nvSpPr>
          <p:cNvPr id="108546" name="Rectangle 2"/>
          <p:cNvSpPr>
            <a:spLocks noChangeArrowheads="1"/>
          </p:cNvSpPr>
          <p:nvPr/>
        </p:nvSpPr>
        <p:spPr bwMode="auto">
          <a:xfrm>
            <a:off x="848544" y="990600"/>
            <a:ext cx="8424936" cy="40934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tr-TR" sz="2000" b="0" dirty="0" smtClean="0">
                <a:solidFill>
                  <a:prstClr val="black"/>
                </a:solidFill>
                <a:latin typeface="Calibri"/>
                <a:ea typeface="Calibri" pitchFamily="34" charset="0"/>
                <a:cs typeface="Times New Roman" pitchFamily="18" charset="0"/>
              </a:rPr>
              <a:t> e-Yazışma gönderen başlıca Kurum ve Kuruluşlar;</a:t>
            </a:r>
          </a:p>
          <a:p>
            <a:endParaRPr lang="tr-TR" sz="2000" b="0" dirty="0" smtClean="0">
              <a:solidFill>
                <a:prstClr val="black"/>
              </a:solidFill>
              <a:latin typeface="Calibri"/>
            </a:endParaRPr>
          </a:p>
          <a:p>
            <a:pPr eaLnBrk="0" hangingPunct="0">
              <a:buClr>
                <a:srgbClr val="C00000"/>
              </a:buClr>
              <a:buFont typeface="Wingdings" pitchFamily="2" charset="2"/>
              <a:buChar char="Ø"/>
            </a:pPr>
            <a:r>
              <a:rPr lang="tr-TR" sz="2000" b="0" dirty="0" smtClean="0">
                <a:solidFill>
                  <a:prstClr val="black"/>
                </a:solidFill>
                <a:latin typeface="Calibri"/>
                <a:ea typeface="Calibri" pitchFamily="34" charset="0"/>
                <a:cs typeface="Times New Roman" pitchFamily="18" charset="0"/>
              </a:rPr>
              <a:t>Cumhurbaşkanlığı Genel Sekreterliği</a:t>
            </a:r>
            <a:endParaRPr lang="tr-TR" sz="2000" b="0" dirty="0" smtClean="0">
              <a:solidFill>
                <a:prstClr val="black"/>
              </a:solidFill>
              <a:latin typeface="Calibri"/>
            </a:endParaRPr>
          </a:p>
          <a:p>
            <a:pPr eaLnBrk="0" hangingPunct="0">
              <a:buClr>
                <a:srgbClr val="C00000"/>
              </a:buClr>
              <a:buFont typeface="Wingdings" pitchFamily="2" charset="2"/>
              <a:buChar char="Ø"/>
            </a:pPr>
            <a:r>
              <a:rPr lang="tr-TR" sz="2000" b="0" dirty="0" smtClean="0">
                <a:solidFill>
                  <a:prstClr val="black"/>
                </a:solidFill>
                <a:latin typeface="Calibri"/>
                <a:ea typeface="Calibri" pitchFamily="34" charset="0"/>
                <a:cs typeface="Times New Roman" pitchFamily="18" charset="0"/>
              </a:rPr>
              <a:t>Kalkınma Bakanlığı  </a:t>
            </a:r>
            <a:endParaRPr lang="tr-TR" sz="2000" b="0" dirty="0" smtClean="0">
              <a:solidFill>
                <a:prstClr val="black"/>
              </a:solidFill>
              <a:latin typeface="Calibri"/>
            </a:endParaRPr>
          </a:p>
          <a:p>
            <a:pPr eaLnBrk="0" hangingPunct="0">
              <a:buClr>
                <a:srgbClr val="C00000"/>
              </a:buClr>
              <a:buFont typeface="Wingdings" pitchFamily="2" charset="2"/>
              <a:buChar char="Ø"/>
            </a:pPr>
            <a:r>
              <a:rPr lang="tr-TR" sz="2000" b="0" dirty="0" smtClean="0">
                <a:solidFill>
                  <a:prstClr val="black"/>
                </a:solidFill>
                <a:latin typeface="Calibri"/>
                <a:ea typeface="Calibri" pitchFamily="34" charset="0"/>
                <a:cs typeface="Times New Roman" pitchFamily="18" charset="0"/>
              </a:rPr>
              <a:t>T.C. Dışişleri Bakanlığı </a:t>
            </a:r>
          </a:p>
          <a:p>
            <a:pPr eaLnBrk="0" hangingPunct="0">
              <a:buClr>
                <a:srgbClr val="C00000"/>
              </a:buClr>
              <a:buFont typeface="Wingdings" pitchFamily="2" charset="2"/>
              <a:buChar char="Ø"/>
            </a:pPr>
            <a:r>
              <a:rPr lang="tr-TR" sz="2000" b="0" dirty="0">
                <a:solidFill>
                  <a:prstClr val="black"/>
                </a:solidFill>
                <a:latin typeface="Calibri"/>
                <a:ea typeface="Calibri" pitchFamily="34" charset="0"/>
                <a:cs typeface="Times New Roman" pitchFamily="18" charset="0"/>
              </a:rPr>
              <a:t>Ulaştırma Denizcilik Ve Haberleşme </a:t>
            </a:r>
            <a:r>
              <a:rPr lang="tr-TR" sz="2000" b="0" dirty="0" smtClean="0">
                <a:solidFill>
                  <a:prstClr val="black"/>
                </a:solidFill>
                <a:latin typeface="Calibri"/>
                <a:ea typeface="Calibri" pitchFamily="34" charset="0"/>
                <a:cs typeface="Times New Roman" pitchFamily="18" charset="0"/>
              </a:rPr>
              <a:t>Bakanlığı</a:t>
            </a:r>
          </a:p>
          <a:p>
            <a:pPr eaLnBrk="0" hangingPunct="0">
              <a:buClr>
                <a:srgbClr val="C00000"/>
              </a:buClr>
              <a:buFont typeface="Wingdings" pitchFamily="2" charset="2"/>
              <a:buChar char="Ø"/>
            </a:pPr>
            <a:r>
              <a:rPr lang="tr-TR" sz="2000" b="0" dirty="0">
                <a:solidFill>
                  <a:prstClr val="black"/>
                </a:solidFill>
                <a:latin typeface="Calibri"/>
                <a:ea typeface="Calibri" pitchFamily="34" charset="0"/>
                <a:cs typeface="Times New Roman" pitchFamily="18" charset="0"/>
              </a:rPr>
              <a:t>Milli Savunma Bakanlığı Savunma Sanayii Müsteşarlığı</a:t>
            </a:r>
            <a:endParaRPr lang="tr-TR" sz="2000" b="0" dirty="0" smtClean="0">
              <a:solidFill>
                <a:prstClr val="black"/>
              </a:solidFill>
              <a:latin typeface="Calibri"/>
            </a:endParaRPr>
          </a:p>
          <a:p>
            <a:pPr eaLnBrk="0" hangingPunct="0">
              <a:buClr>
                <a:srgbClr val="C00000"/>
              </a:buClr>
              <a:buFont typeface="Wingdings" pitchFamily="2" charset="2"/>
              <a:buChar char="Ø"/>
            </a:pPr>
            <a:r>
              <a:rPr lang="tr-TR" sz="2000" b="0" dirty="0" smtClean="0">
                <a:solidFill>
                  <a:prstClr val="black"/>
                </a:solidFill>
                <a:latin typeface="Calibri"/>
                <a:ea typeface="Calibri" pitchFamily="34" charset="0"/>
                <a:cs typeface="Times New Roman" pitchFamily="18" charset="0"/>
              </a:rPr>
              <a:t>Türk Patent Enstitüsü Başkanlığı </a:t>
            </a:r>
            <a:endParaRPr lang="tr-TR" sz="2000" b="0" dirty="0" smtClean="0">
              <a:solidFill>
                <a:prstClr val="black"/>
              </a:solidFill>
              <a:latin typeface="Calibri"/>
            </a:endParaRPr>
          </a:p>
          <a:p>
            <a:pPr eaLnBrk="0" hangingPunct="0">
              <a:buClr>
                <a:srgbClr val="C00000"/>
              </a:buClr>
              <a:buFont typeface="Wingdings" pitchFamily="2" charset="2"/>
              <a:buChar char="Ø"/>
            </a:pPr>
            <a:r>
              <a:rPr lang="tr-TR" sz="2000" b="0" dirty="0" smtClean="0">
                <a:solidFill>
                  <a:prstClr val="black"/>
                </a:solidFill>
                <a:latin typeface="Calibri"/>
                <a:ea typeface="Calibri" pitchFamily="34" charset="0"/>
                <a:cs typeface="Times New Roman" pitchFamily="18" charset="0"/>
              </a:rPr>
              <a:t>Türkiye İstatistik Kurumu Başkanlığı </a:t>
            </a:r>
            <a:endParaRPr lang="tr-TR" sz="2000" b="0" dirty="0" smtClean="0">
              <a:solidFill>
                <a:prstClr val="black"/>
              </a:solidFill>
              <a:latin typeface="Calibri"/>
            </a:endParaRPr>
          </a:p>
          <a:p>
            <a:pPr eaLnBrk="0" hangingPunct="0">
              <a:buClr>
                <a:srgbClr val="C00000"/>
              </a:buClr>
              <a:buFont typeface="Wingdings" pitchFamily="2" charset="2"/>
              <a:buChar char="Ø"/>
            </a:pPr>
            <a:r>
              <a:rPr lang="tr-TR" sz="2000" b="0" dirty="0" smtClean="0">
                <a:solidFill>
                  <a:prstClr val="black"/>
                </a:solidFill>
                <a:latin typeface="Calibri"/>
                <a:ea typeface="Calibri" pitchFamily="34" charset="0"/>
                <a:cs typeface="Times New Roman" pitchFamily="18" charset="0"/>
              </a:rPr>
              <a:t>Türkiye Elektrik Ticaret Taahhüt Anonim Şirketi (</a:t>
            </a:r>
            <a:r>
              <a:rPr lang="tr-TR" sz="2000" b="0" dirty="0" err="1" smtClean="0">
                <a:solidFill>
                  <a:prstClr val="black"/>
                </a:solidFill>
                <a:latin typeface="Calibri"/>
                <a:ea typeface="Calibri" pitchFamily="34" charset="0"/>
                <a:cs typeface="Times New Roman" pitchFamily="18" charset="0"/>
              </a:rPr>
              <a:t>Tetaş</a:t>
            </a:r>
            <a:r>
              <a:rPr lang="tr-TR" sz="2000" b="0" dirty="0" smtClean="0">
                <a:solidFill>
                  <a:prstClr val="black"/>
                </a:solidFill>
                <a:latin typeface="Calibri"/>
                <a:ea typeface="Calibri" pitchFamily="34" charset="0"/>
                <a:cs typeface="Times New Roman" pitchFamily="18" charset="0"/>
              </a:rPr>
              <a:t> ) </a:t>
            </a:r>
            <a:endParaRPr lang="tr-TR" sz="2000" b="0" dirty="0" smtClean="0">
              <a:solidFill>
                <a:prstClr val="black"/>
              </a:solidFill>
              <a:latin typeface="Calibri"/>
            </a:endParaRPr>
          </a:p>
          <a:p>
            <a:pPr eaLnBrk="0" hangingPunct="0">
              <a:buClr>
                <a:srgbClr val="C00000"/>
              </a:buClr>
              <a:buFont typeface="Wingdings" pitchFamily="2" charset="2"/>
              <a:buChar char="Ø"/>
            </a:pPr>
            <a:r>
              <a:rPr lang="tr-TR" sz="2000" b="0" dirty="0" smtClean="0">
                <a:solidFill>
                  <a:prstClr val="black"/>
                </a:solidFill>
                <a:latin typeface="Calibri"/>
                <a:ea typeface="Calibri" pitchFamily="34" charset="0"/>
                <a:cs typeface="Times New Roman" pitchFamily="18" charset="0"/>
              </a:rPr>
              <a:t>Sivil Havacılık Genel Müdürlüğü  </a:t>
            </a:r>
          </a:p>
          <a:p>
            <a:pPr eaLnBrk="0" hangingPunct="0">
              <a:buClr>
                <a:srgbClr val="C00000"/>
              </a:buClr>
              <a:buFont typeface="Wingdings" pitchFamily="2" charset="2"/>
              <a:buChar char="Ø"/>
            </a:pPr>
            <a:r>
              <a:rPr lang="tr-TR" sz="2000" b="0" dirty="0" smtClean="0">
                <a:solidFill>
                  <a:prstClr val="black"/>
                </a:solidFill>
                <a:latin typeface="Calibri"/>
                <a:cs typeface="Times New Roman" pitchFamily="18" charset="0"/>
              </a:rPr>
              <a:t>Posta ve Telgraf Teşkilatı Anonim Şirketi</a:t>
            </a:r>
          </a:p>
          <a:p>
            <a:pPr eaLnBrk="0" hangingPunct="0">
              <a:buClr>
                <a:srgbClr val="C00000"/>
              </a:buClr>
              <a:buFont typeface="Wingdings" pitchFamily="2" charset="2"/>
              <a:buChar char="Ø"/>
            </a:pPr>
            <a:r>
              <a:rPr lang="tr-TR" sz="2000" b="0" dirty="0">
                <a:solidFill>
                  <a:prstClr val="black"/>
                </a:solidFill>
                <a:latin typeface="Calibri"/>
                <a:ea typeface="Calibri" pitchFamily="34" charset="0"/>
                <a:cs typeface="Times New Roman" pitchFamily="18" charset="0"/>
              </a:rPr>
              <a:t>T.C. Sincan Belediye Başkanlığı </a:t>
            </a:r>
            <a:endParaRPr lang="tr-TR" sz="2000" b="0" dirty="0">
              <a:solidFill>
                <a:prstClr val="black"/>
              </a:solidFill>
              <a:latin typeface="Calibri"/>
            </a:endParaRPr>
          </a:p>
        </p:txBody>
      </p:sp>
      <p:pic>
        <p:nvPicPr>
          <p:cNvPr id="7" name="Picture 6" descr="C:\Users\balat.PTT\Desktop\ANtalya_Sunumlar\e-yazışma\PNG\Kalkınma.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77788" y="3030482"/>
            <a:ext cx="887560" cy="887560"/>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3" descr="C:\Users\balat.PTT\Desktop\ANtalya_Sunumlar\e-yazışma\PNG\Cumhur.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671214" y="941460"/>
            <a:ext cx="880070" cy="908807"/>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4" descr="C:\Users\balat.PTT\Desktop\ANtalya_Sunumlar\e-yazışma\PNG\Dışişleri.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698427" y="3973229"/>
            <a:ext cx="866921" cy="871234"/>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2" descr="C:\Users\balat.PTT\Desktop\ANtalya_Sunumlar\e-yazışma\PNG\ADALET.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595929" y="1905454"/>
            <a:ext cx="1030639" cy="1069841"/>
          </a:xfrm>
          <a:prstGeom prst="rect">
            <a:avLst/>
          </a:prstGeom>
          <a:noFill/>
          <a:extLst>
            <a:ext uri="{909E8E84-426E-40DD-AFC4-6F175D3DCCD1}">
              <a14:hiddenFill xmlns:a14="http://schemas.microsoft.com/office/drawing/2010/main" xmlns="">
                <a:solidFill>
                  <a:srgbClr val="FFFFFF"/>
                </a:solidFill>
              </a14:hiddenFill>
            </a:ext>
          </a:extLst>
        </p:spPr>
      </p:pic>
      <p:pic>
        <p:nvPicPr>
          <p:cNvPr id="284674" name="Picture 2" descr="https://upload.wikimedia.org/wikipedia/tr/thumb/f/f1/T%C3%BCrkiye_Cumhuriyeti_Ula%C5%9Ft%C4%B1rma,_Denizcilik_ve_Haberle%C5%9Fme_Bakanl%C4%B1%C4%9F%C4%B1_logo.png/150px-T%C3%BCrkiye_Cumhuriyeti_Ula%C5%9Ft%C4%B1rma,_Denizcilik_ve_Haberle%C5%9Fme_Bakanl%C4%B1%C4%9F%C4%B1_logo.pn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7702174" y="5096621"/>
            <a:ext cx="924394" cy="1090786"/>
          </a:xfrm>
          <a:prstGeom prst="rect">
            <a:avLst/>
          </a:prstGeom>
          <a:noFill/>
          <a:extLst>
            <a:ext uri="{909E8E84-426E-40DD-AFC4-6F175D3DCCD1}">
              <a14:hiddenFill xmlns:a14="http://schemas.microsoft.com/office/drawing/2010/main" xmlns="">
                <a:solidFill>
                  <a:srgbClr val="FFFFFF"/>
                </a:solidFill>
              </a14:hiddenFill>
            </a:ext>
          </a:extLst>
        </p:spPr>
      </p:pic>
      <p:pic>
        <p:nvPicPr>
          <p:cNvPr id="284676" name="Picture 4" descr="http://www.kpssrehber.com/Kutuphane/Resim/ilan/turk_patent_enstitusu-logo.jpg"/>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1383771" y="5334247"/>
            <a:ext cx="1440159" cy="803810"/>
          </a:xfrm>
          <a:prstGeom prst="rect">
            <a:avLst/>
          </a:prstGeom>
          <a:noFill/>
          <a:extLst>
            <a:ext uri="{909E8E84-426E-40DD-AFC4-6F175D3DCCD1}">
              <a14:hiddenFill xmlns:a14="http://schemas.microsoft.com/office/drawing/2010/main" xmlns="">
                <a:solidFill>
                  <a:srgbClr val="FFFFFF"/>
                </a:solidFill>
              </a14:hiddenFill>
            </a:ext>
          </a:extLst>
        </p:spPr>
      </p:pic>
      <p:pic>
        <p:nvPicPr>
          <p:cNvPr id="284680" name="Picture 8" descr="https://upload.wikimedia.org/wikipedia/tr/a/a8/T%C3%9C%C4%B0K_Logo.jpeg"/>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3024231" y="5238634"/>
            <a:ext cx="1439214" cy="958773"/>
          </a:xfrm>
          <a:prstGeom prst="rect">
            <a:avLst/>
          </a:prstGeom>
          <a:noFill/>
          <a:extLst>
            <a:ext uri="{909E8E84-426E-40DD-AFC4-6F175D3DCCD1}">
              <a14:hiddenFill xmlns:a14="http://schemas.microsoft.com/office/drawing/2010/main" xmlns="">
                <a:solidFill>
                  <a:srgbClr val="FFFFFF"/>
                </a:solidFill>
              </a14:hiddenFill>
            </a:ext>
          </a:extLst>
        </p:spPr>
      </p:pic>
      <p:pic>
        <p:nvPicPr>
          <p:cNvPr id="284684" name="Picture 12" descr="http://www.kulehaber.com/wp-content/uploads/2015/03/sivil-havacilik-genel-mudurluk-logo-1.jpg"/>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9201014" y="12089031"/>
            <a:ext cx="565005" cy="320487"/>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Resim 3"/>
          <p:cNvPicPr>
            <a:picLocks noChangeAspect="1"/>
          </p:cNvPicPr>
          <p:nvPr/>
        </p:nvPicPr>
        <p:blipFill>
          <a:blip r:embed="rId11" cstate="print"/>
          <a:stretch>
            <a:fillRect/>
          </a:stretch>
        </p:blipFill>
        <p:spPr>
          <a:xfrm>
            <a:off x="4836761" y="5355950"/>
            <a:ext cx="1152128" cy="760404"/>
          </a:xfrm>
          <a:prstGeom prst="rect">
            <a:avLst/>
          </a:prstGeom>
        </p:spPr>
      </p:pic>
      <p:pic>
        <p:nvPicPr>
          <p:cNvPr id="284690" name="Picture 18" descr="http://www.ptt.gov.tr/sx/ptt/logo_kucuk.png"/>
          <p:cNvPicPr>
            <a:picLocks noChangeAspect="1" noChangeArrowheads="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6361714" y="5237917"/>
            <a:ext cx="1020171" cy="929777"/>
          </a:xfrm>
          <a:prstGeom prst="rect">
            <a:avLst/>
          </a:prstGeom>
          <a:noFill/>
          <a:extLst>
            <a:ext uri="{909E8E84-426E-40DD-AFC4-6F175D3DCCD1}">
              <a14:hiddenFill xmlns:a14="http://schemas.microsoft.com/office/drawing/2010/main" xmlns="">
                <a:solidFill>
                  <a:srgbClr val="FFFFFF"/>
                </a:solidFill>
              </a14:hiddenFill>
            </a:ext>
          </a:extLst>
        </p:spPr>
      </p:pic>
      <p:pic>
        <p:nvPicPr>
          <p:cNvPr id="14" name="Picture 2" descr="C:\Users\tk32591\Desktop\Üst.jpg"/>
          <p:cNvPicPr>
            <a:picLocks noChangeAspect="1" noChangeArrowheads="1"/>
          </p:cNvPicPr>
          <p:nvPr/>
        </p:nvPicPr>
        <p:blipFill>
          <a:blip r:embed="rId13" cstate="print"/>
          <a:srcRect/>
          <a:stretch>
            <a:fillRect/>
          </a:stretch>
        </p:blipFill>
        <p:spPr bwMode="auto">
          <a:xfrm>
            <a:off x="0" y="0"/>
            <a:ext cx="9906000" cy="476672"/>
          </a:xfrm>
          <a:prstGeom prst="rect">
            <a:avLst/>
          </a:prstGeom>
          <a:noFill/>
        </p:spPr>
      </p:pic>
      <p:pic>
        <p:nvPicPr>
          <p:cNvPr id="15" name="Picture 2" descr="C:\Users\tk32591\Desktop\Alt.jpg"/>
          <p:cNvPicPr>
            <a:picLocks noChangeAspect="1" noChangeArrowheads="1"/>
          </p:cNvPicPr>
          <p:nvPr/>
        </p:nvPicPr>
        <p:blipFill>
          <a:blip r:embed="rId14" cstate="print"/>
          <a:srcRect/>
          <a:stretch>
            <a:fillRect/>
          </a:stretch>
        </p:blipFill>
        <p:spPr bwMode="auto">
          <a:xfrm>
            <a:off x="0" y="6419850"/>
            <a:ext cx="9906000" cy="438150"/>
          </a:xfrm>
          <a:prstGeom prst="rect">
            <a:avLst/>
          </a:prstGeom>
          <a:noFill/>
        </p:spPr>
      </p:pic>
    </p:spTree>
    <p:extLst>
      <p:ext uri="{BB962C8B-B14F-4D97-AF65-F5344CB8AC3E}">
        <p14:creationId xmlns:p14="http://schemas.microsoft.com/office/powerpoint/2010/main" xmlns="" val="307113355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Başlık"/>
          <p:cNvSpPr>
            <a:spLocks noGrp="1"/>
          </p:cNvSpPr>
          <p:nvPr>
            <p:ph type="title"/>
          </p:nvPr>
        </p:nvSpPr>
        <p:spPr>
          <a:xfrm>
            <a:off x="848544" y="2276872"/>
            <a:ext cx="4752528" cy="5300650"/>
          </a:xfrm>
        </p:spPr>
        <p:txBody>
          <a:bodyPr>
            <a:normAutofit/>
          </a:bodyPr>
          <a:lstStyle/>
          <a:p>
            <a:pPr algn="ctr"/>
            <a:r>
              <a:rPr lang="tr-TR" sz="3600" b="1" dirty="0" smtClean="0">
                <a:solidFill>
                  <a:srgbClr val="00B050"/>
                </a:solidFill>
                <a:effectLst>
                  <a:outerShdw blurRad="38100" dist="38100" dir="2700000" algn="tl">
                    <a:srgbClr val="000000">
                      <a:alpha val="43137"/>
                    </a:srgbClr>
                  </a:outerShdw>
                </a:effectLst>
                <a:cs typeface="Times New Roman" pitchFamily="18" charset="0"/>
              </a:rPr>
              <a:t/>
            </a:r>
            <a:br>
              <a:rPr lang="tr-TR" sz="3600" b="1" dirty="0" smtClean="0">
                <a:solidFill>
                  <a:srgbClr val="00B050"/>
                </a:solidFill>
                <a:effectLst>
                  <a:outerShdw blurRad="38100" dist="38100" dir="2700000" algn="tl">
                    <a:srgbClr val="000000">
                      <a:alpha val="43137"/>
                    </a:srgbClr>
                  </a:outerShdw>
                </a:effectLst>
                <a:cs typeface="Times New Roman" pitchFamily="18" charset="0"/>
              </a:rPr>
            </a:br>
            <a:r>
              <a:rPr lang="tr-TR" sz="3600" b="1" dirty="0" smtClean="0">
                <a:solidFill>
                  <a:srgbClr val="00B050"/>
                </a:solidFill>
                <a:effectLst>
                  <a:outerShdw blurRad="38100" dist="38100" dir="2700000" algn="tl">
                    <a:srgbClr val="000000">
                      <a:alpha val="43137"/>
                    </a:srgbClr>
                  </a:outerShdw>
                </a:effectLst>
                <a:cs typeface="Times New Roman" pitchFamily="18" charset="0"/>
              </a:rPr>
              <a:t>KEP ÇALIŞMA MODELİ</a:t>
            </a:r>
            <a:br>
              <a:rPr lang="tr-TR" sz="3600" b="1" dirty="0" smtClean="0">
                <a:solidFill>
                  <a:srgbClr val="00B050"/>
                </a:solidFill>
                <a:effectLst>
                  <a:outerShdw blurRad="38100" dist="38100" dir="2700000" algn="tl">
                    <a:srgbClr val="000000">
                      <a:alpha val="43137"/>
                    </a:srgbClr>
                  </a:outerShdw>
                </a:effectLst>
                <a:cs typeface="Times New Roman" pitchFamily="18" charset="0"/>
              </a:rPr>
            </a:br>
            <a:r>
              <a:rPr lang="tr-TR" sz="3600" b="1" dirty="0" smtClean="0">
                <a:solidFill>
                  <a:srgbClr val="00B050"/>
                </a:solidFill>
                <a:effectLst>
                  <a:outerShdw blurRad="38100" dist="38100" dir="2700000" algn="tl">
                    <a:srgbClr val="000000">
                      <a:alpha val="43137"/>
                    </a:srgbClr>
                  </a:outerShdw>
                </a:effectLst>
                <a:cs typeface="Times New Roman" pitchFamily="18" charset="0"/>
              </a:rPr>
              <a:t/>
            </a:r>
            <a:br>
              <a:rPr lang="tr-TR" sz="3600" b="1" dirty="0" smtClean="0">
                <a:solidFill>
                  <a:srgbClr val="00B050"/>
                </a:solidFill>
                <a:effectLst>
                  <a:outerShdw blurRad="38100" dist="38100" dir="2700000" algn="tl">
                    <a:srgbClr val="000000">
                      <a:alpha val="43137"/>
                    </a:srgbClr>
                  </a:outerShdw>
                </a:effectLst>
                <a:cs typeface="Times New Roman" pitchFamily="18" charset="0"/>
              </a:rPr>
            </a:br>
            <a:r>
              <a:rPr lang="tr-TR" sz="3600" b="1" dirty="0" smtClean="0">
                <a:solidFill>
                  <a:srgbClr val="00B050"/>
                </a:solidFill>
                <a:effectLst>
                  <a:outerShdw blurRad="38100" dist="38100" dir="2700000" algn="tl">
                    <a:srgbClr val="000000">
                      <a:alpha val="43137"/>
                    </a:srgbClr>
                  </a:outerShdw>
                </a:effectLst>
                <a:cs typeface="Times New Roman" pitchFamily="18" charset="0"/>
              </a:rPr>
              <a:t/>
            </a:r>
            <a:br>
              <a:rPr lang="tr-TR" sz="3600" b="1" dirty="0" smtClean="0">
                <a:solidFill>
                  <a:srgbClr val="00B050"/>
                </a:solidFill>
                <a:effectLst>
                  <a:outerShdw blurRad="38100" dist="38100" dir="2700000" algn="tl">
                    <a:srgbClr val="000000">
                      <a:alpha val="43137"/>
                    </a:srgbClr>
                  </a:outerShdw>
                </a:effectLst>
                <a:cs typeface="Times New Roman" pitchFamily="18" charset="0"/>
              </a:rPr>
            </a:br>
            <a:r>
              <a:rPr lang="tr-TR" sz="3600" b="1" dirty="0" smtClean="0">
                <a:solidFill>
                  <a:srgbClr val="00B050"/>
                </a:solidFill>
                <a:effectLst>
                  <a:outerShdw blurRad="38100" dist="38100" dir="2700000" algn="tl">
                    <a:srgbClr val="000000">
                      <a:alpha val="43137"/>
                    </a:srgbClr>
                  </a:outerShdw>
                </a:effectLst>
                <a:cs typeface="Times New Roman" pitchFamily="18" charset="0"/>
              </a:rPr>
              <a:t/>
            </a:r>
            <a:br>
              <a:rPr lang="tr-TR" sz="3600" b="1" dirty="0" smtClean="0">
                <a:solidFill>
                  <a:srgbClr val="00B050"/>
                </a:solidFill>
                <a:effectLst>
                  <a:outerShdw blurRad="38100" dist="38100" dir="2700000" algn="tl">
                    <a:srgbClr val="000000">
                      <a:alpha val="43137"/>
                    </a:srgbClr>
                  </a:outerShdw>
                </a:effectLst>
                <a:cs typeface="Times New Roman" pitchFamily="18" charset="0"/>
              </a:rPr>
            </a:br>
            <a:r>
              <a:rPr lang="tr-TR" sz="3600" b="1" dirty="0" smtClean="0">
                <a:solidFill>
                  <a:srgbClr val="00B050"/>
                </a:solidFill>
                <a:effectLst>
                  <a:outerShdw blurRad="38100" dist="38100" dir="2700000" algn="tl">
                    <a:srgbClr val="000000">
                      <a:alpha val="43137"/>
                    </a:srgbClr>
                  </a:outerShdw>
                </a:effectLst>
                <a:cs typeface="Times New Roman" pitchFamily="18" charset="0"/>
              </a:rPr>
              <a:t/>
            </a:r>
            <a:br>
              <a:rPr lang="tr-TR" sz="3600" b="1" dirty="0" smtClean="0">
                <a:solidFill>
                  <a:srgbClr val="00B050"/>
                </a:solidFill>
                <a:effectLst>
                  <a:outerShdw blurRad="38100" dist="38100" dir="2700000" algn="tl">
                    <a:srgbClr val="000000">
                      <a:alpha val="43137"/>
                    </a:srgbClr>
                  </a:outerShdw>
                </a:effectLst>
                <a:cs typeface="Times New Roman" pitchFamily="18" charset="0"/>
              </a:rPr>
            </a:br>
            <a:endParaRPr lang="tr-TR" sz="3600" b="1" dirty="0" smtClean="0">
              <a:solidFill>
                <a:srgbClr val="00B050"/>
              </a:solidFill>
              <a:effectLst>
                <a:outerShdw blurRad="38100" dist="38100" dir="2700000" algn="tl">
                  <a:srgbClr val="000000">
                    <a:alpha val="43137"/>
                  </a:srgbClr>
                </a:outerShdw>
              </a:effectLst>
              <a:latin typeface="Arial" charset="0"/>
              <a:cs typeface="Arial" charset="0"/>
            </a:endParaRPr>
          </a:p>
        </p:txBody>
      </p:sp>
      <p:pic>
        <p:nvPicPr>
          <p:cNvPr id="8" name="6 Resim" descr="Good-Web-Marketing-Company-Helps-To-Enhance-Business.jpg"/>
          <p:cNvPicPr>
            <a:picLocks noChangeAspect="1"/>
          </p:cNvPicPr>
          <p:nvPr/>
        </p:nvPicPr>
        <p:blipFill>
          <a:blip r:embed="rId2" cstate="print"/>
          <a:srcRect l="5009" r="3336"/>
          <a:stretch>
            <a:fillRect/>
          </a:stretch>
        </p:blipFill>
        <p:spPr bwMode="auto">
          <a:xfrm>
            <a:off x="5700398" y="2924944"/>
            <a:ext cx="3958278" cy="2880056"/>
          </a:xfrm>
          <a:prstGeom prst="rect">
            <a:avLst/>
          </a:prstGeom>
          <a:noFill/>
          <a:ln w="9525">
            <a:noFill/>
            <a:miter lim="800000"/>
            <a:headEnd/>
            <a:tailEnd/>
          </a:ln>
        </p:spPr>
      </p:pic>
      <p:pic>
        <p:nvPicPr>
          <p:cNvPr id="6" name="Picture 2" descr="C:\Documents and Settings\PTT\Desktop\logolar\ptt_kep.png"/>
          <p:cNvPicPr>
            <a:picLocks noChangeAspect="1" noChangeArrowheads="1"/>
          </p:cNvPicPr>
          <p:nvPr/>
        </p:nvPicPr>
        <p:blipFill>
          <a:blip r:embed="rId3" cstate="print"/>
          <a:srcRect/>
          <a:stretch>
            <a:fillRect/>
          </a:stretch>
        </p:blipFill>
        <p:spPr bwMode="auto">
          <a:xfrm>
            <a:off x="7175481" y="5794329"/>
            <a:ext cx="1008112" cy="734886"/>
          </a:xfrm>
          <a:prstGeom prst="rect">
            <a:avLst/>
          </a:prstGeom>
          <a:ln>
            <a:noFill/>
          </a:ln>
          <a:effectLst>
            <a:outerShdw blurRad="292100" dist="139700" dir="2700000" algn="tl" rotWithShape="0">
              <a:srgbClr val="333333">
                <a:alpha val="65000"/>
              </a:srgbClr>
            </a:outerShdw>
          </a:effectLst>
        </p:spPr>
      </p:pic>
      <p:pic>
        <p:nvPicPr>
          <p:cNvPr id="5" name="Picture 2" descr="C:\Users\tk32591\Desktop\Üst.jpg"/>
          <p:cNvPicPr>
            <a:picLocks noChangeAspect="1" noChangeArrowheads="1"/>
          </p:cNvPicPr>
          <p:nvPr/>
        </p:nvPicPr>
        <p:blipFill>
          <a:blip r:embed="rId4" cstate="print"/>
          <a:srcRect/>
          <a:stretch>
            <a:fillRect/>
          </a:stretch>
        </p:blipFill>
        <p:spPr bwMode="auto">
          <a:xfrm>
            <a:off x="0" y="0"/>
            <a:ext cx="9906000" cy="476672"/>
          </a:xfrm>
          <a:prstGeom prst="rect">
            <a:avLst/>
          </a:prstGeom>
          <a:noFill/>
        </p:spPr>
      </p:pic>
      <p:pic>
        <p:nvPicPr>
          <p:cNvPr id="9" name="Picture 2" descr="C:\Users\tk32591\Desktop\Alt.jpg"/>
          <p:cNvPicPr>
            <a:picLocks noChangeAspect="1" noChangeArrowheads="1"/>
          </p:cNvPicPr>
          <p:nvPr/>
        </p:nvPicPr>
        <p:blipFill>
          <a:blip r:embed="rId5" cstate="print"/>
          <a:srcRect/>
          <a:stretch>
            <a:fillRect/>
          </a:stretch>
        </p:blipFill>
        <p:spPr bwMode="auto">
          <a:xfrm>
            <a:off x="0" y="6419850"/>
            <a:ext cx="9906000" cy="438150"/>
          </a:xfrm>
          <a:prstGeom prst="rect">
            <a:avLst/>
          </a:prstGeom>
          <a:noFill/>
        </p:spPr>
      </p:pic>
    </p:spTree>
    <p:extLst>
      <p:ext uri="{BB962C8B-B14F-4D97-AF65-F5344CB8AC3E}">
        <p14:creationId xmlns:p14="http://schemas.microsoft.com/office/powerpoint/2010/main" xmlns="" val="75123886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2"/>
          <p:cNvSpPr txBox="1">
            <a:spLocks noChangeArrowheads="1"/>
          </p:cNvSpPr>
          <p:nvPr/>
        </p:nvSpPr>
        <p:spPr bwMode="auto">
          <a:xfrm>
            <a:off x="0" y="97469"/>
            <a:ext cx="9898424"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100" b="1">
                <a:solidFill>
                  <a:schemeClr val="accent2"/>
                </a:solidFill>
                <a:latin typeface="Monotype Corsiva" pitchFamily="66" charset="0"/>
                <a:cs typeface="Arial" pitchFamily="34" charset="0"/>
              </a:defRPr>
            </a:lvl1pPr>
            <a:lvl2pPr marL="742950" indent="-285750" eaLnBrk="0" hangingPunct="0">
              <a:defRPr sz="2100" b="1">
                <a:solidFill>
                  <a:schemeClr val="accent2"/>
                </a:solidFill>
                <a:latin typeface="Monotype Corsiva" pitchFamily="66" charset="0"/>
                <a:cs typeface="Arial" pitchFamily="34" charset="0"/>
              </a:defRPr>
            </a:lvl2pPr>
            <a:lvl3pPr marL="1143000" indent="-228600" eaLnBrk="0" hangingPunct="0">
              <a:defRPr sz="2100" b="1">
                <a:solidFill>
                  <a:schemeClr val="accent2"/>
                </a:solidFill>
                <a:latin typeface="Monotype Corsiva" pitchFamily="66" charset="0"/>
                <a:cs typeface="Arial" pitchFamily="34" charset="0"/>
              </a:defRPr>
            </a:lvl3pPr>
            <a:lvl4pPr marL="1600200" indent="-228600" eaLnBrk="0" hangingPunct="0">
              <a:defRPr sz="2100" b="1">
                <a:solidFill>
                  <a:schemeClr val="accent2"/>
                </a:solidFill>
                <a:latin typeface="Monotype Corsiva" pitchFamily="66" charset="0"/>
                <a:cs typeface="Arial" pitchFamily="34" charset="0"/>
              </a:defRPr>
            </a:lvl4pPr>
            <a:lvl5pPr marL="2057400" indent="-228600" eaLnBrk="0" hangingPunct="0">
              <a:defRPr sz="2100" b="1">
                <a:solidFill>
                  <a:schemeClr val="accent2"/>
                </a:solidFill>
                <a:latin typeface="Monotype Corsiva" pitchFamily="66" charset="0"/>
                <a:cs typeface="Arial" pitchFamily="34" charset="0"/>
              </a:defRPr>
            </a:lvl5pPr>
            <a:lvl6pPr marL="2514600" indent="-228600" eaLnBrk="0" fontAlgn="base" hangingPunct="0">
              <a:spcBef>
                <a:spcPct val="0"/>
              </a:spcBef>
              <a:spcAft>
                <a:spcPct val="0"/>
              </a:spcAft>
              <a:defRPr sz="2100" b="1">
                <a:solidFill>
                  <a:schemeClr val="accent2"/>
                </a:solidFill>
                <a:latin typeface="Monotype Corsiva" pitchFamily="66" charset="0"/>
                <a:cs typeface="Arial" pitchFamily="34" charset="0"/>
              </a:defRPr>
            </a:lvl6pPr>
            <a:lvl7pPr marL="2971800" indent="-228600" eaLnBrk="0" fontAlgn="base" hangingPunct="0">
              <a:spcBef>
                <a:spcPct val="0"/>
              </a:spcBef>
              <a:spcAft>
                <a:spcPct val="0"/>
              </a:spcAft>
              <a:defRPr sz="2100" b="1">
                <a:solidFill>
                  <a:schemeClr val="accent2"/>
                </a:solidFill>
                <a:latin typeface="Monotype Corsiva" pitchFamily="66" charset="0"/>
                <a:cs typeface="Arial" pitchFamily="34" charset="0"/>
              </a:defRPr>
            </a:lvl7pPr>
            <a:lvl8pPr marL="3429000" indent="-228600" eaLnBrk="0" fontAlgn="base" hangingPunct="0">
              <a:spcBef>
                <a:spcPct val="0"/>
              </a:spcBef>
              <a:spcAft>
                <a:spcPct val="0"/>
              </a:spcAft>
              <a:defRPr sz="2100" b="1">
                <a:solidFill>
                  <a:schemeClr val="accent2"/>
                </a:solidFill>
                <a:latin typeface="Monotype Corsiva" pitchFamily="66" charset="0"/>
                <a:cs typeface="Arial" pitchFamily="34" charset="0"/>
              </a:defRPr>
            </a:lvl8pPr>
            <a:lvl9pPr marL="3886200" indent="-228600" eaLnBrk="0" fontAlgn="base" hangingPunct="0">
              <a:spcBef>
                <a:spcPct val="0"/>
              </a:spcBef>
              <a:spcAft>
                <a:spcPct val="0"/>
              </a:spcAft>
              <a:defRPr sz="2100" b="1">
                <a:solidFill>
                  <a:schemeClr val="accent2"/>
                </a:solidFill>
                <a:latin typeface="Monotype Corsiva" pitchFamily="66" charset="0"/>
                <a:cs typeface="Arial" pitchFamily="34" charset="0"/>
              </a:defRPr>
            </a:lvl9pPr>
          </a:lstStyle>
          <a:p>
            <a:pPr defTabSz="457200"/>
            <a:r>
              <a:rPr lang="tr-TR" sz="2400" dirty="0">
                <a:solidFill>
                  <a:schemeClr val="bg1"/>
                </a:solidFill>
                <a:effectLst>
                  <a:outerShdw blurRad="38100" dist="38100" dir="2700000" algn="tl">
                    <a:srgbClr val="000000">
                      <a:alpha val="43137"/>
                    </a:srgbClr>
                  </a:outerShdw>
                </a:effectLst>
                <a:latin typeface="+mj-lt"/>
              </a:rPr>
              <a:t>Kayıtlı Elektronik Posta Hizmetleri Müdürlüğü</a:t>
            </a:r>
          </a:p>
        </p:txBody>
      </p:sp>
      <p:sp>
        <p:nvSpPr>
          <p:cNvPr id="11" name="Başlık 1"/>
          <p:cNvSpPr>
            <a:spLocks noGrp="1"/>
          </p:cNvSpPr>
          <p:nvPr>
            <p:ph type="title"/>
          </p:nvPr>
        </p:nvSpPr>
        <p:spPr>
          <a:xfrm>
            <a:off x="1169580" y="728700"/>
            <a:ext cx="6686550" cy="955894"/>
          </a:xfrm>
        </p:spPr>
        <p:txBody>
          <a:bodyPr>
            <a:noAutofit/>
          </a:bodyPr>
          <a:lstStyle/>
          <a:p>
            <a:r>
              <a:rPr lang="tr-TR" sz="2200" b="1" dirty="0" smtClean="0">
                <a:solidFill>
                  <a:schemeClr val="bg1"/>
                </a:solidFill>
                <a:cs typeface="Arial" charset="0"/>
              </a:rPr>
              <a:t>         		</a:t>
            </a:r>
            <a:r>
              <a:rPr lang="tr-TR" altLang="tr-TR" sz="2200" b="1" dirty="0" smtClean="0">
                <a:solidFill>
                  <a:schemeClr val="accent1">
                    <a:lumMod val="75000"/>
                  </a:schemeClr>
                </a:solidFill>
                <a:ea typeface="+mn-ea"/>
                <a:cs typeface="Arial" charset="0"/>
              </a:rPr>
              <a:t> 	</a:t>
            </a:r>
            <a:r>
              <a:rPr lang="tr-TR" sz="2200" dirty="0" smtClean="0">
                <a:solidFill>
                  <a:srgbClr val="002060"/>
                </a:solidFill>
                <a:cs typeface="Arial" charset="0"/>
              </a:rPr>
              <a:t> </a:t>
            </a:r>
            <a:r>
              <a:rPr lang="tr-TR" altLang="tr-TR" sz="2200" b="1" dirty="0" smtClean="0">
                <a:solidFill>
                  <a:schemeClr val="accent1">
                    <a:lumMod val="75000"/>
                  </a:schemeClr>
                </a:solidFill>
                <a:ea typeface="+mn-ea"/>
                <a:cs typeface="Arial" charset="0"/>
              </a:rPr>
              <a:t>KEP Çalışma Modelleri</a:t>
            </a:r>
            <a:r>
              <a:rPr lang="tr-TR" sz="2200" dirty="0" smtClean="0"/>
              <a:t/>
            </a:r>
            <a:br>
              <a:rPr lang="tr-TR" sz="2200" dirty="0" smtClean="0"/>
            </a:br>
            <a:r>
              <a:rPr lang="tr-TR" altLang="tr-TR" sz="2200" b="1" dirty="0">
                <a:solidFill>
                  <a:schemeClr val="accent1">
                    <a:lumMod val="75000"/>
                  </a:schemeClr>
                </a:solidFill>
                <a:ea typeface="+mn-ea"/>
                <a:cs typeface="Arial" charset="0"/>
              </a:rPr>
              <a:t/>
            </a:r>
            <a:br>
              <a:rPr lang="tr-TR" altLang="tr-TR" sz="2200" b="1" dirty="0">
                <a:solidFill>
                  <a:schemeClr val="accent1">
                    <a:lumMod val="75000"/>
                  </a:schemeClr>
                </a:solidFill>
                <a:ea typeface="+mn-ea"/>
                <a:cs typeface="Arial" charset="0"/>
              </a:rPr>
            </a:br>
            <a:endParaRPr lang="tr-TR" altLang="tr-TR" sz="2200" b="1" dirty="0">
              <a:solidFill>
                <a:schemeClr val="accent1">
                  <a:lumMod val="75000"/>
                </a:schemeClr>
              </a:solidFill>
              <a:ea typeface="+mn-ea"/>
              <a:cs typeface="Arial" charset="0"/>
            </a:endParaRPr>
          </a:p>
        </p:txBody>
      </p:sp>
      <p:pic>
        <p:nvPicPr>
          <p:cNvPr id="24" name="KAĞIT" descr="C:\Documents and Settings\User\Desktop\Yeni Klasör (2)\TAMAM\Post it Notes -02.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a:xfrm>
            <a:off x="-975659" y="1556792"/>
            <a:ext cx="7488832" cy="3096344"/>
          </a:xfrm>
          <a:prstGeom prst="rect">
            <a:avLst/>
          </a:prstGeom>
        </p:spPr>
      </p:pic>
      <p:pic>
        <p:nvPicPr>
          <p:cNvPr id="25" name="RAPTİYE 1" descr="C:\Documents and Settings\User\Desktop\Yeni Klasör (2)\TAMAM\Push Pins 0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l="84955" t="26701" r="4291" b="67746"/>
          <a:stretch>
            <a:fillRect/>
          </a:stretch>
        </p:blipFill>
        <p:spPr bwMode="auto">
          <a:xfrm>
            <a:off x="273031" y="1988841"/>
            <a:ext cx="494499" cy="4564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2" name="Grup 6"/>
          <p:cNvGrpSpPr/>
          <p:nvPr/>
        </p:nvGrpSpPr>
        <p:grpSpPr>
          <a:xfrm>
            <a:off x="5538065" y="3573016"/>
            <a:ext cx="4367935" cy="608550"/>
            <a:chOff x="0" y="2043324"/>
            <a:chExt cx="6152300" cy="868725"/>
          </a:xfrm>
        </p:grpSpPr>
        <p:sp>
          <p:nvSpPr>
            <p:cNvPr id="16" name="Yuvarlatılmış Dikdörtgen 10"/>
            <p:cNvSpPr/>
            <p:nvPr/>
          </p:nvSpPr>
          <p:spPr>
            <a:xfrm>
              <a:off x="0" y="2043324"/>
              <a:ext cx="6096000" cy="868725"/>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txBody>
            <a:bodyPr/>
            <a:lstStyle/>
            <a:p>
              <a:endParaRPr lang="tr-TR">
                <a:latin typeface="+mj-lt"/>
              </a:endParaRPr>
            </a:p>
          </p:txBody>
        </p:sp>
        <p:sp>
          <p:nvSpPr>
            <p:cNvPr id="17" name="Yuvarlatılmış Dikdörtgen 4"/>
            <p:cNvSpPr/>
            <p:nvPr/>
          </p:nvSpPr>
          <p:spPr>
            <a:xfrm>
              <a:off x="389610" y="2222385"/>
              <a:ext cx="5762690" cy="548035"/>
            </a:xfrm>
            <a:prstGeom prst="rect">
              <a:avLst/>
            </a:prstGeom>
            <a:noFill/>
            <a:ln>
              <a:noFill/>
            </a:ln>
            <a:effectLst/>
          </p:spPr>
          <p:txBody>
            <a:bodyPr spcFirstLastPara="0" vert="horz" wrap="square" lIns="137160" tIns="137160" rIns="137160" bIns="137160" numCol="1" spcCol="1270" anchor="ctr" anchorCtr="0">
              <a:no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1600200" eaLnBrk="1" fontAlgn="auto" latinLnBrk="0" hangingPunct="1">
                <a:lnSpc>
                  <a:spcPct val="90000"/>
                </a:lnSpc>
                <a:spcBef>
                  <a:spcPct val="0"/>
                </a:spcBef>
                <a:spcAft>
                  <a:spcPct val="35000"/>
                </a:spcAft>
                <a:buClrTx/>
                <a:buSzTx/>
                <a:buFontTx/>
                <a:buNone/>
                <a:tabLst/>
                <a:defRPr/>
              </a:pPr>
              <a:r>
                <a:rPr kumimoji="0" lang="tr-TR" sz="2000" b="0" i="0" u="none" strike="noStrike" kern="1200" cap="none" spc="0" normalizeH="0" baseline="0" noProof="0" dirty="0" smtClean="0">
                  <a:ln>
                    <a:noFill/>
                  </a:ln>
                  <a:effectLst/>
                  <a:uLnTx/>
                  <a:uFillTx/>
                  <a:latin typeface="+mj-lt"/>
                </a:rPr>
                <a:t>Gönderici Ve Alıcı</a:t>
              </a:r>
              <a:endParaRPr kumimoji="0" lang="tr-TR" sz="2000" b="0" i="0" u="none" strike="noStrike" kern="1200" cap="none" spc="0" normalizeH="0" baseline="0" noProof="0" dirty="0">
                <a:ln>
                  <a:noFill/>
                </a:ln>
                <a:effectLst/>
                <a:uLnTx/>
                <a:uFillTx/>
                <a:latin typeface="+mj-lt"/>
              </a:endParaRPr>
            </a:p>
          </p:txBody>
        </p:sp>
      </p:grpSp>
      <p:grpSp>
        <p:nvGrpSpPr>
          <p:cNvPr id="3" name="Grup 7"/>
          <p:cNvGrpSpPr/>
          <p:nvPr/>
        </p:nvGrpSpPr>
        <p:grpSpPr>
          <a:xfrm>
            <a:off x="272480" y="1268761"/>
            <a:ext cx="3627403" cy="649281"/>
            <a:chOff x="0" y="2043324"/>
            <a:chExt cx="6096000" cy="868725"/>
          </a:xfrm>
        </p:grpSpPr>
        <p:sp>
          <p:nvSpPr>
            <p:cNvPr id="19" name="Yuvarlatılmış Dikdörtgen 8"/>
            <p:cNvSpPr/>
            <p:nvPr/>
          </p:nvSpPr>
          <p:spPr>
            <a:xfrm>
              <a:off x="0" y="2043324"/>
              <a:ext cx="6096000" cy="868725"/>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txBody>
            <a:bodyPr/>
            <a:lstStyle/>
            <a:p>
              <a:endParaRPr lang="tr-TR">
                <a:latin typeface="+mj-lt"/>
              </a:endParaRPr>
            </a:p>
          </p:txBody>
        </p:sp>
        <p:sp>
          <p:nvSpPr>
            <p:cNvPr id="20" name="Yuvarlatılmış Dikdörtgen 4"/>
            <p:cNvSpPr/>
            <p:nvPr/>
          </p:nvSpPr>
          <p:spPr>
            <a:xfrm>
              <a:off x="42408" y="2085732"/>
              <a:ext cx="6011184" cy="783909"/>
            </a:xfrm>
            <a:prstGeom prst="rect">
              <a:avLst/>
            </a:prstGeom>
            <a:noFill/>
            <a:ln>
              <a:noFill/>
            </a:ln>
            <a:effectLst/>
          </p:spPr>
          <p:txBody>
            <a:bodyPr spcFirstLastPara="0" vert="horz" wrap="square" lIns="137160" tIns="137160" rIns="137160" bIns="137160" numCol="1" spcCol="1270" anchor="ctr" anchorCtr="0">
              <a:no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600200" eaLnBrk="1" fontAlgn="auto" latinLnBrk="0" hangingPunct="1">
                <a:lnSpc>
                  <a:spcPct val="90000"/>
                </a:lnSpc>
                <a:spcBef>
                  <a:spcPct val="0"/>
                </a:spcBef>
                <a:spcAft>
                  <a:spcPct val="35000"/>
                </a:spcAft>
                <a:buClrTx/>
                <a:buSzTx/>
                <a:buFontTx/>
                <a:buNone/>
                <a:tabLst/>
                <a:defRPr/>
              </a:pPr>
              <a:r>
                <a:rPr kumimoji="0" lang="tr-TR" sz="2000" b="0" i="0" u="none" strike="noStrike" kern="1200" cap="none" spc="0" normalizeH="0" baseline="0" noProof="0" dirty="0" smtClean="0">
                  <a:ln>
                    <a:noFill/>
                  </a:ln>
                  <a:effectLst/>
                  <a:uLnTx/>
                  <a:uFillTx/>
                  <a:latin typeface="+mj-lt"/>
                </a:rPr>
                <a:t>Sadece Alıcı</a:t>
              </a:r>
              <a:endParaRPr kumimoji="0" lang="tr-TR" sz="2000" b="0" i="0" u="none" strike="noStrike" kern="1200" cap="none" spc="0" normalizeH="0" baseline="0" noProof="0" dirty="0">
                <a:ln>
                  <a:noFill/>
                </a:ln>
                <a:effectLst/>
                <a:uLnTx/>
                <a:uFillTx/>
                <a:latin typeface="+mj-lt"/>
              </a:endParaRPr>
            </a:p>
          </p:txBody>
        </p:sp>
      </p:grpSp>
      <p:sp>
        <p:nvSpPr>
          <p:cNvPr id="30" name="24 Metin kutusu"/>
          <p:cNvSpPr txBox="1"/>
          <p:nvPr/>
        </p:nvSpPr>
        <p:spPr>
          <a:xfrm>
            <a:off x="117013" y="2401142"/>
            <a:ext cx="5460607" cy="1954381"/>
          </a:xfrm>
          <a:prstGeom prst="rect">
            <a:avLst/>
          </a:prstGeom>
          <a:noFill/>
        </p:spPr>
        <p:txBody>
          <a:bodyPr wrap="square" rtlCol="0">
            <a:spAutoFit/>
          </a:bodyPr>
          <a:lstStyle/>
          <a:p>
            <a:pPr lvl="0"/>
            <a:r>
              <a:rPr lang="tr-TR" sz="2000" b="0" dirty="0" smtClean="0">
                <a:solidFill>
                  <a:schemeClr val="tx1"/>
                </a:solidFill>
                <a:latin typeface="+mj-lt"/>
              </a:rPr>
              <a:t>KEP sisteminden sadece ileti alarak faydalanabilirler.</a:t>
            </a:r>
          </a:p>
          <a:p>
            <a:pPr lvl="0"/>
            <a:r>
              <a:rPr lang="tr-TR" sz="2000" b="0" dirty="0" smtClean="0">
                <a:solidFill>
                  <a:srgbClr val="FF0000"/>
                </a:solidFill>
                <a:latin typeface="+mj-lt"/>
              </a:rPr>
              <a:t>Alıcıların e-imza sahibi olma zorunluluğu yoktur. </a:t>
            </a:r>
            <a:r>
              <a:rPr lang="tr-TR" sz="2000" b="0" dirty="0" smtClean="0">
                <a:solidFill>
                  <a:schemeClr val="tx1"/>
                </a:solidFill>
                <a:latin typeface="+mj-lt"/>
              </a:rPr>
              <a:t>Islak imza ile sadece alıcı olarak KEP sistemine dahil olabilirler.</a:t>
            </a:r>
          </a:p>
          <a:p>
            <a:pPr>
              <a:defRPr/>
            </a:pPr>
            <a:endParaRPr lang="tr-TR" b="1" dirty="0">
              <a:latin typeface="+mj-lt"/>
            </a:endParaRPr>
          </a:p>
        </p:txBody>
      </p:sp>
      <p:pic>
        <p:nvPicPr>
          <p:cNvPr id="31" name="KAĞIT" descr="C:\Documents and Settings\User\Desktop\Yeni Klasör (2)\TAMAM\Post it Notes -02.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a:xfrm>
            <a:off x="3275814" y="3825044"/>
            <a:ext cx="7099339" cy="3096344"/>
          </a:xfrm>
          <a:prstGeom prst="rect">
            <a:avLst/>
          </a:prstGeom>
        </p:spPr>
      </p:pic>
      <p:pic>
        <p:nvPicPr>
          <p:cNvPr id="32" name="RAPTİYE 1" descr="C:\Documents and Settings\User\Desktop\Yeni Klasör (2)\TAMAM\Push Pins 0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l="84955" t="26701" r="4291" b="67746"/>
          <a:stretch>
            <a:fillRect/>
          </a:stretch>
        </p:blipFill>
        <p:spPr bwMode="auto">
          <a:xfrm>
            <a:off x="4524503" y="4365105"/>
            <a:ext cx="494499" cy="4564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3" name="24 Metin kutusu"/>
          <p:cNvSpPr txBox="1"/>
          <p:nvPr/>
        </p:nvSpPr>
        <p:spPr>
          <a:xfrm>
            <a:off x="4368485" y="4777406"/>
            <a:ext cx="5121019" cy="1954381"/>
          </a:xfrm>
          <a:prstGeom prst="rect">
            <a:avLst/>
          </a:prstGeom>
          <a:noFill/>
        </p:spPr>
        <p:txBody>
          <a:bodyPr wrap="square" rtlCol="0">
            <a:spAutoFit/>
          </a:bodyPr>
          <a:lstStyle/>
          <a:p>
            <a:pPr lvl="0"/>
            <a:r>
              <a:rPr lang="tr-TR" sz="2000" b="0" dirty="0" smtClean="0">
                <a:solidFill>
                  <a:schemeClr val="tx1"/>
                </a:solidFill>
                <a:latin typeface="+mj-lt"/>
              </a:rPr>
              <a:t>Hem ileti alıp hem de ileti göndererek KEP sisteminden faydalanırlar.</a:t>
            </a:r>
          </a:p>
          <a:p>
            <a:pPr lvl="0"/>
            <a:endParaRPr lang="tr-TR" sz="2000" b="0" dirty="0" smtClean="0">
              <a:latin typeface="+mj-lt"/>
            </a:endParaRPr>
          </a:p>
          <a:p>
            <a:pPr lvl="0"/>
            <a:r>
              <a:rPr lang="tr-TR" sz="2000" b="0" dirty="0" smtClean="0">
                <a:solidFill>
                  <a:srgbClr val="FF0000"/>
                </a:solidFill>
                <a:latin typeface="+mj-lt"/>
              </a:rPr>
              <a:t>KEP iletisi gönderebilmek için e-İmza sahibi olmak zorunludur.</a:t>
            </a:r>
          </a:p>
          <a:p>
            <a:pPr lvl="0"/>
            <a:endParaRPr lang="tr-TR" b="1" dirty="0">
              <a:latin typeface="+mj-lt"/>
            </a:endParaRPr>
          </a:p>
        </p:txBody>
      </p:sp>
      <p:pic>
        <p:nvPicPr>
          <p:cNvPr id="18" name="Picture 2" descr="C:\Users\tk32591\Desktop\Üst.jpg"/>
          <p:cNvPicPr>
            <a:picLocks noChangeAspect="1" noChangeArrowheads="1"/>
          </p:cNvPicPr>
          <p:nvPr/>
        </p:nvPicPr>
        <p:blipFill>
          <a:blip r:embed="rId5" cstate="print"/>
          <a:srcRect/>
          <a:stretch>
            <a:fillRect/>
          </a:stretch>
        </p:blipFill>
        <p:spPr bwMode="auto">
          <a:xfrm>
            <a:off x="0" y="0"/>
            <a:ext cx="9906000" cy="476672"/>
          </a:xfrm>
          <a:prstGeom prst="rect">
            <a:avLst/>
          </a:prstGeom>
          <a:noFill/>
        </p:spPr>
      </p:pic>
      <p:pic>
        <p:nvPicPr>
          <p:cNvPr id="21" name="Picture 2" descr="C:\Users\tk32591\Desktop\Alt.jpg"/>
          <p:cNvPicPr>
            <a:picLocks noChangeAspect="1" noChangeArrowheads="1"/>
          </p:cNvPicPr>
          <p:nvPr/>
        </p:nvPicPr>
        <p:blipFill>
          <a:blip r:embed="rId6" cstate="print"/>
          <a:srcRect/>
          <a:stretch>
            <a:fillRect/>
          </a:stretch>
        </p:blipFill>
        <p:spPr bwMode="auto">
          <a:xfrm>
            <a:off x="0" y="6419850"/>
            <a:ext cx="9906000" cy="438150"/>
          </a:xfrm>
          <a:prstGeom prst="rect">
            <a:avLst/>
          </a:prstGeom>
          <a:noFill/>
        </p:spPr>
      </p:pic>
    </p:spTree>
    <p:extLst>
      <p:ext uri="{BB962C8B-B14F-4D97-AF65-F5344CB8AC3E}">
        <p14:creationId xmlns:p14="http://schemas.microsoft.com/office/powerpoint/2010/main" xmlns="" val="74802911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2"/>
          <p:cNvSpPr txBox="1">
            <a:spLocks noChangeArrowheads="1"/>
          </p:cNvSpPr>
          <p:nvPr/>
        </p:nvSpPr>
        <p:spPr bwMode="auto">
          <a:xfrm>
            <a:off x="0" y="97469"/>
            <a:ext cx="989842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100" b="1">
                <a:solidFill>
                  <a:schemeClr val="accent2"/>
                </a:solidFill>
                <a:latin typeface="Monotype Corsiva" pitchFamily="66" charset="0"/>
                <a:cs typeface="Arial" pitchFamily="34" charset="0"/>
              </a:defRPr>
            </a:lvl1pPr>
            <a:lvl2pPr marL="742950" indent="-285750" eaLnBrk="0" hangingPunct="0">
              <a:defRPr sz="2100" b="1">
                <a:solidFill>
                  <a:schemeClr val="accent2"/>
                </a:solidFill>
                <a:latin typeface="Monotype Corsiva" pitchFamily="66" charset="0"/>
                <a:cs typeface="Arial" pitchFamily="34" charset="0"/>
              </a:defRPr>
            </a:lvl2pPr>
            <a:lvl3pPr marL="1143000" indent="-228600" eaLnBrk="0" hangingPunct="0">
              <a:defRPr sz="2100" b="1">
                <a:solidFill>
                  <a:schemeClr val="accent2"/>
                </a:solidFill>
                <a:latin typeface="Monotype Corsiva" pitchFamily="66" charset="0"/>
                <a:cs typeface="Arial" pitchFamily="34" charset="0"/>
              </a:defRPr>
            </a:lvl3pPr>
            <a:lvl4pPr marL="1600200" indent="-228600" eaLnBrk="0" hangingPunct="0">
              <a:defRPr sz="2100" b="1">
                <a:solidFill>
                  <a:schemeClr val="accent2"/>
                </a:solidFill>
                <a:latin typeface="Monotype Corsiva" pitchFamily="66" charset="0"/>
                <a:cs typeface="Arial" pitchFamily="34" charset="0"/>
              </a:defRPr>
            </a:lvl4pPr>
            <a:lvl5pPr marL="2057400" indent="-228600" eaLnBrk="0" hangingPunct="0">
              <a:defRPr sz="2100" b="1">
                <a:solidFill>
                  <a:schemeClr val="accent2"/>
                </a:solidFill>
                <a:latin typeface="Monotype Corsiva" pitchFamily="66" charset="0"/>
                <a:cs typeface="Arial" pitchFamily="34" charset="0"/>
              </a:defRPr>
            </a:lvl5pPr>
            <a:lvl6pPr marL="2514600" indent="-228600" eaLnBrk="0" fontAlgn="base" hangingPunct="0">
              <a:spcBef>
                <a:spcPct val="0"/>
              </a:spcBef>
              <a:spcAft>
                <a:spcPct val="0"/>
              </a:spcAft>
              <a:defRPr sz="2100" b="1">
                <a:solidFill>
                  <a:schemeClr val="accent2"/>
                </a:solidFill>
                <a:latin typeface="Monotype Corsiva" pitchFamily="66" charset="0"/>
                <a:cs typeface="Arial" pitchFamily="34" charset="0"/>
              </a:defRPr>
            </a:lvl6pPr>
            <a:lvl7pPr marL="2971800" indent="-228600" eaLnBrk="0" fontAlgn="base" hangingPunct="0">
              <a:spcBef>
                <a:spcPct val="0"/>
              </a:spcBef>
              <a:spcAft>
                <a:spcPct val="0"/>
              </a:spcAft>
              <a:defRPr sz="2100" b="1">
                <a:solidFill>
                  <a:schemeClr val="accent2"/>
                </a:solidFill>
                <a:latin typeface="Monotype Corsiva" pitchFamily="66" charset="0"/>
                <a:cs typeface="Arial" pitchFamily="34" charset="0"/>
              </a:defRPr>
            </a:lvl7pPr>
            <a:lvl8pPr marL="3429000" indent="-228600" eaLnBrk="0" fontAlgn="base" hangingPunct="0">
              <a:spcBef>
                <a:spcPct val="0"/>
              </a:spcBef>
              <a:spcAft>
                <a:spcPct val="0"/>
              </a:spcAft>
              <a:defRPr sz="2100" b="1">
                <a:solidFill>
                  <a:schemeClr val="accent2"/>
                </a:solidFill>
                <a:latin typeface="Monotype Corsiva" pitchFamily="66" charset="0"/>
                <a:cs typeface="Arial" pitchFamily="34" charset="0"/>
              </a:defRPr>
            </a:lvl8pPr>
            <a:lvl9pPr marL="3886200" indent="-228600" eaLnBrk="0" fontAlgn="base" hangingPunct="0">
              <a:spcBef>
                <a:spcPct val="0"/>
              </a:spcBef>
              <a:spcAft>
                <a:spcPct val="0"/>
              </a:spcAft>
              <a:defRPr sz="2100" b="1">
                <a:solidFill>
                  <a:schemeClr val="accent2"/>
                </a:solidFill>
                <a:latin typeface="Monotype Corsiva" pitchFamily="66" charset="0"/>
                <a:cs typeface="Arial" pitchFamily="34" charset="0"/>
              </a:defRPr>
            </a:lvl9pPr>
          </a:lstStyle>
          <a:p>
            <a:pPr defTabSz="457200"/>
            <a:r>
              <a:rPr lang="tr-TR" sz="2200" dirty="0">
                <a:solidFill>
                  <a:schemeClr val="bg1"/>
                </a:solidFill>
                <a:effectLst>
                  <a:outerShdw blurRad="38100" dist="38100" dir="2700000" algn="tl">
                    <a:srgbClr val="000000">
                      <a:alpha val="43137"/>
                    </a:srgbClr>
                  </a:outerShdw>
                </a:effectLst>
                <a:latin typeface="+mj-lt"/>
              </a:rPr>
              <a:t>Kayıtlı Elektronik Posta Hizmetleri Müdürlüğü</a:t>
            </a:r>
          </a:p>
        </p:txBody>
      </p:sp>
      <p:sp>
        <p:nvSpPr>
          <p:cNvPr id="7" name="Yuvarlatılmış Dikdörtgen 3"/>
          <p:cNvSpPr/>
          <p:nvPr/>
        </p:nvSpPr>
        <p:spPr>
          <a:xfrm>
            <a:off x="3368824" y="1268760"/>
            <a:ext cx="561856" cy="5393605"/>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vert="vert270" rtlCol="0" anchor="ctr">
            <a:spAutoFit/>
          </a:bodyPr>
          <a:lstStyle/>
          <a:p>
            <a:pPr algn="ctr"/>
            <a:r>
              <a:rPr lang="tr-TR" dirty="0" smtClean="0">
                <a:latin typeface="+mj-lt"/>
              </a:rPr>
              <a:t>www.hs01.kep.tr</a:t>
            </a:r>
            <a:endParaRPr lang="tr-TR" dirty="0">
              <a:latin typeface="+mj-lt"/>
            </a:endParaRPr>
          </a:p>
        </p:txBody>
      </p:sp>
      <p:pic>
        <p:nvPicPr>
          <p:cNvPr id="8" name="Picture 2" descr="http://icons.iconarchive.com/icons/icons-land/vista-people/256/Office-Client-Male-Light-icon.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flipH="1">
            <a:off x="-273580" y="3418345"/>
            <a:ext cx="1395146" cy="1287827"/>
          </a:xfrm>
          <a:prstGeom prst="rect">
            <a:avLst/>
          </a:prstGeom>
          <a:noFill/>
          <a:extLst>
            <a:ext uri="{909E8E84-426E-40DD-AFC4-6F175D3DCCD1}">
              <a14:hiddenFill xmlns:a14="http://schemas.microsoft.com/office/drawing/2010/main" xmlns="">
                <a:solidFill>
                  <a:srgbClr val="FFFFFF"/>
                </a:solidFill>
              </a14:hiddenFill>
            </a:ext>
          </a:extLst>
        </p:spPr>
      </p:pic>
      <p:sp>
        <p:nvSpPr>
          <p:cNvPr id="9" name="Yuvarlatılmış Dikdörtgen 17"/>
          <p:cNvSpPr/>
          <p:nvPr/>
        </p:nvSpPr>
        <p:spPr>
          <a:xfrm>
            <a:off x="2015093" y="3049725"/>
            <a:ext cx="663074" cy="1733809"/>
          </a:xfrm>
          <a:prstGeom prst="roundRect">
            <a:avLst/>
          </a:prstGeom>
        </p:spPr>
        <p:style>
          <a:lnRef idx="3">
            <a:schemeClr val="lt1"/>
          </a:lnRef>
          <a:fillRef idx="1">
            <a:schemeClr val="accent5"/>
          </a:fillRef>
          <a:effectRef idx="1">
            <a:schemeClr val="accent5"/>
          </a:effectRef>
          <a:fontRef idx="minor">
            <a:schemeClr val="lt1"/>
          </a:fontRef>
        </p:style>
        <p:txBody>
          <a:bodyPr vert="vert270" rtlCol="0" anchor="ctr"/>
          <a:lstStyle/>
          <a:p>
            <a:pPr algn="ctr"/>
            <a:r>
              <a:rPr lang="tr-TR" dirty="0" smtClean="0">
                <a:latin typeface="+mj-lt"/>
              </a:rPr>
              <a:t>E-imza</a:t>
            </a:r>
            <a:endParaRPr lang="tr-TR" dirty="0">
              <a:latin typeface="+mj-lt"/>
            </a:endParaRPr>
          </a:p>
        </p:txBody>
      </p:sp>
      <p:sp>
        <p:nvSpPr>
          <p:cNvPr id="10" name="Yuvarlatılmış Dikdörtgen 18"/>
          <p:cNvSpPr/>
          <p:nvPr/>
        </p:nvSpPr>
        <p:spPr>
          <a:xfrm>
            <a:off x="2015093" y="1239752"/>
            <a:ext cx="663074" cy="1714607"/>
          </a:xfrm>
          <a:prstGeom prst="roundRect">
            <a:avLst/>
          </a:prstGeom>
        </p:spPr>
        <p:style>
          <a:lnRef idx="3">
            <a:schemeClr val="lt1"/>
          </a:lnRef>
          <a:fillRef idx="1">
            <a:schemeClr val="accent5"/>
          </a:fillRef>
          <a:effectRef idx="1">
            <a:schemeClr val="accent5"/>
          </a:effectRef>
          <a:fontRef idx="minor">
            <a:schemeClr val="lt1"/>
          </a:fontRef>
        </p:style>
        <p:txBody>
          <a:bodyPr vert="vert270" rtlCol="0" anchor="ctr"/>
          <a:lstStyle/>
          <a:p>
            <a:pPr algn="ctr"/>
            <a:r>
              <a:rPr lang="tr-TR" dirty="0" smtClean="0">
                <a:latin typeface="+mj-lt"/>
              </a:rPr>
              <a:t>SMS</a:t>
            </a:r>
            <a:endParaRPr lang="tr-TR" dirty="0">
              <a:latin typeface="+mj-lt"/>
            </a:endParaRPr>
          </a:p>
        </p:txBody>
      </p:sp>
      <p:sp>
        <p:nvSpPr>
          <p:cNvPr id="12" name="Yuvarlatılmış Dikdörtgen 19"/>
          <p:cNvSpPr/>
          <p:nvPr/>
        </p:nvSpPr>
        <p:spPr>
          <a:xfrm>
            <a:off x="2015093" y="4899548"/>
            <a:ext cx="663074" cy="1733809"/>
          </a:xfrm>
          <a:prstGeom prst="roundRect">
            <a:avLst/>
          </a:prstGeom>
        </p:spPr>
        <p:style>
          <a:lnRef idx="3">
            <a:schemeClr val="lt1"/>
          </a:lnRef>
          <a:fillRef idx="1">
            <a:schemeClr val="accent5"/>
          </a:fillRef>
          <a:effectRef idx="1">
            <a:schemeClr val="accent5"/>
          </a:effectRef>
          <a:fontRef idx="minor">
            <a:schemeClr val="lt1"/>
          </a:fontRef>
        </p:style>
        <p:txBody>
          <a:bodyPr vert="vert270" rtlCol="0" anchor="ctr"/>
          <a:lstStyle/>
          <a:p>
            <a:pPr algn="ctr"/>
            <a:r>
              <a:rPr lang="tr-TR" dirty="0" smtClean="0">
                <a:latin typeface="+mj-lt"/>
              </a:rPr>
              <a:t>Mobil İmza</a:t>
            </a:r>
            <a:endParaRPr lang="tr-TR" dirty="0">
              <a:latin typeface="+mj-lt"/>
            </a:endParaRPr>
          </a:p>
        </p:txBody>
      </p:sp>
      <p:pic>
        <p:nvPicPr>
          <p:cNvPr id="13" name="Picture 2" descr="C:\Users\balat\Downloads\1395068483_accessories-text-editor.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404353" y="4942653"/>
            <a:ext cx="939148" cy="866906"/>
          </a:xfrm>
          <a:prstGeom prst="rect">
            <a:avLst/>
          </a:prstGeom>
          <a:noFill/>
          <a:extLst>
            <a:ext uri="{909E8E84-426E-40DD-AFC4-6F175D3DCCD1}">
              <a14:hiddenFill xmlns:a14="http://schemas.microsoft.com/office/drawing/2010/main" xmlns="">
                <a:solidFill>
                  <a:srgbClr val="FFFFFF"/>
                </a:solidFill>
              </a14:hiddenFill>
            </a:ext>
          </a:extLst>
        </p:spPr>
      </p:pic>
      <p:sp>
        <p:nvSpPr>
          <p:cNvPr id="14" name="Metin kutusu 5"/>
          <p:cNvSpPr txBox="1"/>
          <p:nvPr/>
        </p:nvSpPr>
        <p:spPr>
          <a:xfrm>
            <a:off x="992560" y="4653136"/>
            <a:ext cx="2262735" cy="415498"/>
          </a:xfrm>
          <a:prstGeom prst="rect">
            <a:avLst/>
          </a:prstGeom>
          <a:noFill/>
        </p:spPr>
        <p:txBody>
          <a:bodyPr wrap="none" rtlCol="0">
            <a:spAutoFit/>
          </a:bodyPr>
          <a:lstStyle/>
          <a:p>
            <a:r>
              <a:rPr lang="tr-TR" dirty="0" smtClean="0">
                <a:solidFill>
                  <a:schemeClr val="tx1"/>
                </a:solidFill>
                <a:latin typeface="+mj-lt"/>
              </a:rPr>
              <a:t>Kullanıcı ileti yazar</a:t>
            </a:r>
            <a:endParaRPr lang="tr-TR" dirty="0">
              <a:solidFill>
                <a:schemeClr val="tx1"/>
              </a:solidFill>
              <a:latin typeface="+mj-lt"/>
            </a:endParaRPr>
          </a:p>
        </p:txBody>
      </p:sp>
      <p:pic>
        <p:nvPicPr>
          <p:cNvPr id="18" name="Picture 7" descr="C:\Users\balat\Downloads\1395069425_Mail.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224808" y="2132856"/>
            <a:ext cx="976842" cy="764814"/>
          </a:xfrm>
          <a:prstGeom prst="rect">
            <a:avLst/>
          </a:prstGeom>
          <a:noFill/>
          <a:extLst>
            <a:ext uri="{909E8E84-426E-40DD-AFC4-6F175D3DCCD1}">
              <a14:hiddenFill xmlns:a14="http://schemas.microsoft.com/office/drawing/2010/main" xmlns="">
                <a:solidFill>
                  <a:srgbClr val="FFFFFF"/>
                </a:solidFill>
              </a14:hiddenFill>
            </a:ext>
          </a:extLst>
        </p:spPr>
      </p:pic>
      <p:sp>
        <p:nvSpPr>
          <p:cNvPr id="19" name="Metin kutusu 28"/>
          <p:cNvSpPr txBox="1"/>
          <p:nvPr/>
        </p:nvSpPr>
        <p:spPr>
          <a:xfrm>
            <a:off x="2792760" y="2204864"/>
            <a:ext cx="2022734" cy="738664"/>
          </a:xfrm>
          <a:prstGeom prst="rect">
            <a:avLst/>
          </a:prstGeom>
          <a:noFill/>
        </p:spPr>
        <p:txBody>
          <a:bodyPr wrap="none" rtlCol="0">
            <a:spAutoFit/>
          </a:bodyPr>
          <a:lstStyle/>
          <a:p>
            <a:pPr algn="ctr"/>
            <a:r>
              <a:rPr lang="tr-TR" b="0" dirty="0" smtClean="0">
                <a:solidFill>
                  <a:schemeClr val="tx1"/>
                </a:solidFill>
                <a:latin typeface="+mj-lt"/>
              </a:rPr>
              <a:t>Sonra imzalar ve</a:t>
            </a:r>
          </a:p>
          <a:p>
            <a:pPr algn="ctr"/>
            <a:r>
              <a:rPr lang="tr-TR" b="0" dirty="0" smtClean="0">
                <a:solidFill>
                  <a:schemeClr val="tx1"/>
                </a:solidFill>
                <a:latin typeface="+mj-lt"/>
              </a:rPr>
              <a:t>gönderir</a:t>
            </a:r>
            <a:endParaRPr lang="tr-TR" b="0" dirty="0">
              <a:solidFill>
                <a:schemeClr val="tx1"/>
              </a:solidFill>
              <a:latin typeface="+mj-lt"/>
            </a:endParaRPr>
          </a:p>
        </p:txBody>
      </p:sp>
      <p:grpSp>
        <p:nvGrpSpPr>
          <p:cNvPr id="26" name="25 Grup"/>
          <p:cNvGrpSpPr/>
          <p:nvPr/>
        </p:nvGrpSpPr>
        <p:grpSpPr>
          <a:xfrm>
            <a:off x="5109019" y="1239752"/>
            <a:ext cx="2730303" cy="5393605"/>
            <a:chOff x="5109019" y="1239752"/>
            <a:chExt cx="2730303" cy="5393605"/>
          </a:xfrm>
        </p:grpSpPr>
        <p:sp>
          <p:nvSpPr>
            <p:cNvPr id="15" name="Yuvarlatılmış Dikdörtgen 6"/>
            <p:cNvSpPr/>
            <p:nvPr/>
          </p:nvSpPr>
          <p:spPr>
            <a:xfrm>
              <a:off x="5109019" y="1239752"/>
              <a:ext cx="2730303" cy="5393605"/>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tr-TR" dirty="0">
                <a:latin typeface="+mj-lt"/>
              </a:endParaRPr>
            </a:p>
          </p:txBody>
        </p:sp>
        <p:pic>
          <p:nvPicPr>
            <p:cNvPr id="16" name="Picture 6" descr="C:\Users\balat\Downloads\1395069404_mail.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655079" y="5022181"/>
              <a:ext cx="1638182" cy="1488540"/>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3" descr="ptt_kep"/>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5382663" y="1414871"/>
              <a:ext cx="1722042" cy="646348"/>
            </a:xfrm>
            <a:prstGeom prst="rect">
              <a:avLst/>
            </a:prstGeom>
            <a:noFill/>
            <a:ln>
              <a:noFill/>
            </a:ln>
          </p:spPr>
        </p:pic>
        <p:pic>
          <p:nvPicPr>
            <p:cNvPr id="20" name="Picture 9" descr="RU48D0~1.GIF"/>
            <p:cNvPicPr>
              <a:picLocks noChangeAspect="1" noChangeArrowheads="1" noCrop="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5470213" y="2573358"/>
              <a:ext cx="1238250" cy="762000"/>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21" name="Metin kutusu 29"/>
          <p:cNvSpPr txBox="1"/>
          <p:nvPr/>
        </p:nvSpPr>
        <p:spPr>
          <a:xfrm>
            <a:off x="5073836" y="3779111"/>
            <a:ext cx="2902590" cy="1061829"/>
          </a:xfrm>
          <a:prstGeom prst="rect">
            <a:avLst/>
          </a:prstGeom>
          <a:noFill/>
        </p:spPr>
        <p:txBody>
          <a:bodyPr wrap="none" rtlCol="0">
            <a:spAutoFit/>
          </a:bodyPr>
          <a:lstStyle/>
          <a:p>
            <a:pPr algn="ctr"/>
            <a:r>
              <a:rPr lang="tr-TR" b="0" dirty="0" smtClean="0">
                <a:solidFill>
                  <a:schemeClr val="tx1"/>
                </a:solidFill>
                <a:latin typeface="+mj-lt"/>
              </a:rPr>
              <a:t>PTT KEP İşlem Sertifikası</a:t>
            </a:r>
          </a:p>
          <a:p>
            <a:pPr algn="ctr"/>
            <a:r>
              <a:rPr lang="tr-TR" b="0" dirty="0" smtClean="0">
                <a:solidFill>
                  <a:schemeClr val="tx1"/>
                </a:solidFill>
                <a:latin typeface="+mj-lt"/>
              </a:rPr>
              <a:t> ile İletiyi tekrar zarflar </a:t>
            </a:r>
          </a:p>
          <a:p>
            <a:pPr algn="ctr"/>
            <a:r>
              <a:rPr lang="tr-TR" b="0" dirty="0" smtClean="0">
                <a:solidFill>
                  <a:schemeClr val="tx1"/>
                </a:solidFill>
                <a:latin typeface="+mj-lt"/>
              </a:rPr>
              <a:t>Muhatap a gönderir.</a:t>
            </a:r>
            <a:endParaRPr lang="tr-TR" b="0" dirty="0">
              <a:solidFill>
                <a:schemeClr val="tx1"/>
              </a:solidFill>
              <a:latin typeface="+mj-lt"/>
            </a:endParaRPr>
          </a:p>
        </p:txBody>
      </p:sp>
      <p:pic>
        <p:nvPicPr>
          <p:cNvPr id="22" name="Picture 11" descr="C:\Users\balat\Downloads\1395076824_user_male.png"/>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8621316" y="3276947"/>
            <a:ext cx="1320800" cy="1219200"/>
          </a:xfrm>
          <a:prstGeom prst="rect">
            <a:avLst/>
          </a:prstGeom>
          <a:noFill/>
          <a:extLst>
            <a:ext uri="{909E8E84-426E-40DD-AFC4-6F175D3DCCD1}">
              <a14:hiddenFill xmlns:a14="http://schemas.microsoft.com/office/drawing/2010/main" xmlns="">
                <a:solidFill>
                  <a:srgbClr val="FFFFFF"/>
                </a:solidFill>
              </a14:hiddenFill>
            </a:ext>
          </a:extLst>
        </p:spPr>
      </p:pic>
      <p:sp>
        <p:nvSpPr>
          <p:cNvPr id="24" name="Başlık 1"/>
          <p:cNvSpPr txBox="1">
            <a:spLocks/>
          </p:cNvSpPr>
          <p:nvPr/>
        </p:nvSpPr>
        <p:spPr>
          <a:xfrm>
            <a:off x="2381688" y="494544"/>
            <a:ext cx="5023220" cy="643007"/>
          </a:xfrm>
          <a:prstGeom prst="rect">
            <a:avLst/>
          </a:prstGeom>
        </p:spPr>
        <p:txBody>
          <a:bodyPr>
            <a:noAutofit/>
          </a:bodyPr>
          <a:lstStyle/>
          <a:p>
            <a:pPr marL="0" marR="0" lvl="0" indent="0" algn="ctr" defTabSz="914400" rtl="0" eaLnBrk="1" fontAlgn="auto" latinLnBrk="0" hangingPunct="1">
              <a:lnSpc>
                <a:spcPct val="150000"/>
              </a:lnSpc>
              <a:spcBef>
                <a:spcPct val="20000"/>
              </a:spcBef>
              <a:spcAft>
                <a:spcPts val="0"/>
              </a:spcAft>
              <a:buClrTx/>
              <a:buSzTx/>
              <a:buFontTx/>
              <a:buNone/>
              <a:tabLst/>
              <a:defRPr/>
            </a:pPr>
            <a:r>
              <a:rPr kumimoji="0" lang="tr-TR" altLang="tr-TR" sz="2200" b="1" i="0" u="none" strike="noStrike" kern="1200" cap="none" spc="0" normalizeH="0" baseline="0" noProof="0" dirty="0" smtClean="0">
                <a:ln>
                  <a:noFill/>
                </a:ln>
                <a:solidFill>
                  <a:schemeClr val="accent1">
                    <a:lumMod val="75000"/>
                  </a:schemeClr>
                </a:solidFill>
                <a:effectLst/>
                <a:uLnTx/>
                <a:uFillTx/>
                <a:latin typeface="+mj-lt"/>
                <a:ea typeface="+mn-ea"/>
                <a:cs typeface="Arial" charset="0"/>
              </a:rPr>
              <a:t>PTTKEP Nasıl Çalışır?</a:t>
            </a:r>
            <a:endParaRPr kumimoji="0" lang="tr-TR" altLang="tr-TR" sz="2200" b="1" i="0" u="none" strike="noStrike" kern="1200" cap="none" spc="0" normalizeH="0" baseline="0" noProof="0" dirty="0">
              <a:ln>
                <a:noFill/>
              </a:ln>
              <a:solidFill>
                <a:schemeClr val="accent1">
                  <a:lumMod val="75000"/>
                </a:schemeClr>
              </a:solidFill>
              <a:effectLst/>
              <a:uLnTx/>
              <a:uFillTx/>
              <a:latin typeface="+mj-lt"/>
              <a:ea typeface="+mn-ea"/>
              <a:cs typeface="Arial" charset="0"/>
            </a:endParaRPr>
          </a:p>
        </p:txBody>
      </p:sp>
      <p:pic>
        <p:nvPicPr>
          <p:cNvPr id="23" name="Picture 2" descr="C:\Users\tk32591\Desktop\Üst.jpg"/>
          <p:cNvPicPr>
            <a:picLocks noChangeAspect="1" noChangeArrowheads="1"/>
          </p:cNvPicPr>
          <p:nvPr/>
        </p:nvPicPr>
        <p:blipFill>
          <a:blip r:embed="rId10" cstate="print"/>
          <a:srcRect/>
          <a:stretch>
            <a:fillRect/>
          </a:stretch>
        </p:blipFill>
        <p:spPr bwMode="auto">
          <a:xfrm>
            <a:off x="0" y="0"/>
            <a:ext cx="9906000" cy="476672"/>
          </a:xfrm>
          <a:prstGeom prst="rect">
            <a:avLst/>
          </a:prstGeom>
          <a:noFill/>
        </p:spPr>
      </p:pic>
      <p:pic>
        <p:nvPicPr>
          <p:cNvPr id="25" name="Picture 2" descr="C:\Users\tk32591\Desktop\Alt.jpg"/>
          <p:cNvPicPr>
            <a:picLocks noChangeAspect="1" noChangeArrowheads="1"/>
          </p:cNvPicPr>
          <p:nvPr/>
        </p:nvPicPr>
        <p:blipFill>
          <a:blip r:embed="rId11" cstate="print"/>
          <a:srcRect/>
          <a:stretch>
            <a:fillRect/>
          </a:stretch>
        </p:blipFill>
        <p:spPr bwMode="auto">
          <a:xfrm>
            <a:off x="0" y="6419850"/>
            <a:ext cx="9906000" cy="438150"/>
          </a:xfrm>
          <a:prstGeom prst="rect">
            <a:avLst/>
          </a:prstGeom>
          <a:noFill/>
        </p:spPr>
      </p:pic>
    </p:spTree>
    <p:extLst>
      <p:ext uri="{BB962C8B-B14F-4D97-AF65-F5344CB8AC3E}">
        <p14:creationId xmlns:p14="http://schemas.microsoft.com/office/powerpoint/2010/main" xmlns="" val="421952034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2"/>
          <p:cNvSpPr txBox="1">
            <a:spLocks noChangeArrowheads="1"/>
          </p:cNvSpPr>
          <p:nvPr/>
        </p:nvSpPr>
        <p:spPr bwMode="auto">
          <a:xfrm>
            <a:off x="0" y="97469"/>
            <a:ext cx="989842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100" b="1">
                <a:solidFill>
                  <a:schemeClr val="accent2"/>
                </a:solidFill>
                <a:latin typeface="Monotype Corsiva" pitchFamily="66" charset="0"/>
                <a:cs typeface="Arial" pitchFamily="34" charset="0"/>
              </a:defRPr>
            </a:lvl1pPr>
            <a:lvl2pPr marL="742950" indent="-285750" eaLnBrk="0" hangingPunct="0">
              <a:defRPr sz="2100" b="1">
                <a:solidFill>
                  <a:schemeClr val="accent2"/>
                </a:solidFill>
                <a:latin typeface="Monotype Corsiva" pitchFamily="66" charset="0"/>
                <a:cs typeface="Arial" pitchFamily="34" charset="0"/>
              </a:defRPr>
            </a:lvl2pPr>
            <a:lvl3pPr marL="1143000" indent="-228600" eaLnBrk="0" hangingPunct="0">
              <a:defRPr sz="2100" b="1">
                <a:solidFill>
                  <a:schemeClr val="accent2"/>
                </a:solidFill>
                <a:latin typeface="Monotype Corsiva" pitchFamily="66" charset="0"/>
                <a:cs typeface="Arial" pitchFamily="34" charset="0"/>
              </a:defRPr>
            </a:lvl3pPr>
            <a:lvl4pPr marL="1600200" indent="-228600" eaLnBrk="0" hangingPunct="0">
              <a:defRPr sz="2100" b="1">
                <a:solidFill>
                  <a:schemeClr val="accent2"/>
                </a:solidFill>
                <a:latin typeface="Monotype Corsiva" pitchFamily="66" charset="0"/>
                <a:cs typeface="Arial" pitchFamily="34" charset="0"/>
              </a:defRPr>
            </a:lvl4pPr>
            <a:lvl5pPr marL="2057400" indent="-228600" eaLnBrk="0" hangingPunct="0">
              <a:defRPr sz="2100" b="1">
                <a:solidFill>
                  <a:schemeClr val="accent2"/>
                </a:solidFill>
                <a:latin typeface="Monotype Corsiva" pitchFamily="66" charset="0"/>
                <a:cs typeface="Arial" pitchFamily="34" charset="0"/>
              </a:defRPr>
            </a:lvl5pPr>
            <a:lvl6pPr marL="2514600" indent="-228600" eaLnBrk="0" fontAlgn="base" hangingPunct="0">
              <a:spcBef>
                <a:spcPct val="0"/>
              </a:spcBef>
              <a:spcAft>
                <a:spcPct val="0"/>
              </a:spcAft>
              <a:defRPr sz="2100" b="1">
                <a:solidFill>
                  <a:schemeClr val="accent2"/>
                </a:solidFill>
                <a:latin typeface="Monotype Corsiva" pitchFamily="66" charset="0"/>
                <a:cs typeface="Arial" pitchFamily="34" charset="0"/>
              </a:defRPr>
            </a:lvl6pPr>
            <a:lvl7pPr marL="2971800" indent="-228600" eaLnBrk="0" fontAlgn="base" hangingPunct="0">
              <a:spcBef>
                <a:spcPct val="0"/>
              </a:spcBef>
              <a:spcAft>
                <a:spcPct val="0"/>
              </a:spcAft>
              <a:defRPr sz="2100" b="1">
                <a:solidFill>
                  <a:schemeClr val="accent2"/>
                </a:solidFill>
                <a:latin typeface="Monotype Corsiva" pitchFamily="66" charset="0"/>
                <a:cs typeface="Arial" pitchFamily="34" charset="0"/>
              </a:defRPr>
            </a:lvl7pPr>
            <a:lvl8pPr marL="3429000" indent="-228600" eaLnBrk="0" fontAlgn="base" hangingPunct="0">
              <a:spcBef>
                <a:spcPct val="0"/>
              </a:spcBef>
              <a:spcAft>
                <a:spcPct val="0"/>
              </a:spcAft>
              <a:defRPr sz="2100" b="1">
                <a:solidFill>
                  <a:schemeClr val="accent2"/>
                </a:solidFill>
                <a:latin typeface="Monotype Corsiva" pitchFamily="66" charset="0"/>
                <a:cs typeface="Arial" pitchFamily="34" charset="0"/>
              </a:defRPr>
            </a:lvl8pPr>
            <a:lvl9pPr marL="3886200" indent="-228600" eaLnBrk="0" fontAlgn="base" hangingPunct="0">
              <a:spcBef>
                <a:spcPct val="0"/>
              </a:spcBef>
              <a:spcAft>
                <a:spcPct val="0"/>
              </a:spcAft>
              <a:defRPr sz="2100" b="1">
                <a:solidFill>
                  <a:schemeClr val="accent2"/>
                </a:solidFill>
                <a:latin typeface="Monotype Corsiva" pitchFamily="66" charset="0"/>
                <a:cs typeface="Arial" pitchFamily="34" charset="0"/>
              </a:defRPr>
            </a:lvl9pPr>
          </a:lstStyle>
          <a:p>
            <a:pPr defTabSz="457200"/>
            <a:r>
              <a:rPr lang="tr-TR" sz="2200" dirty="0">
                <a:solidFill>
                  <a:schemeClr val="bg1"/>
                </a:solidFill>
                <a:effectLst>
                  <a:outerShdw blurRad="38100" dist="38100" dir="2700000" algn="tl">
                    <a:srgbClr val="000000">
                      <a:alpha val="43137"/>
                    </a:srgbClr>
                  </a:outerShdw>
                </a:effectLst>
                <a:latin typeface="+mj-lt"/>
              </a:rPr>
              <a:t>Kayıtlı Elektronik Posta Hizmetleri Müdürlüğü</a:t>
            </a:r>
          </a:p>
        </p:txBody>
      </p:sp>
      <p:pic>
        <p:nvPicPr>
          <p:cNvPr id="34" name="Picture 2" descr="C:\Users\BALAT\Pictures\Sidebar-Library-icon.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1758" y="2695868"/>
            <a:ext cx="1618325" cy="149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9" name="Başlık 1"/>
          <p:cNvSpPr>
            <a:spLocks noGrp="1"/>
          </p:cNvSpPr>
          <p:nvPr>
            <p:ph type="title"/>
          </p:nvPr>
        </p:nvSpPr>
        <p:spPr>
          <a:xfrm>
            <a:off x="2381688" y="494544"/>
            <a:ext cx="5023220" cy="643007"/>
          </a:xfrm>
        </p:spPr>
        <p:txBody>
          <a:bodyPr>
            <a:noAutofit/>
          </a:bodyPr>
          <a:lstStyle/>
          <a:p>
            <a:pPr algn="ctr">
              <a:lnSpc>
                <a:spcPct val="150000"/>
              </a:lnSpc>
              <a:spcBef>
                <a:spcPct val="20000"/>
              </a:spcBef>
              <a:defRPr/>
            </a:pPr>
            <a:r>
              <a:rPr lang="tr-TR" altLang="tr-TR" sz="2200" b="1" dirty="0" smtClean="0">
                <a:solidFill>
                  <a:schemeClr val="accent1">
                    <a:lumMod val="75000"/>
                  </a:schemeClr>
                </a:solidFill>
                <a:ea typeface="+mn-ea"/>
                <a:cs typeface="Arial" charset="0"/>
              </a:rPr>
              <a:t>PTTKEP </a:t>
            </a:r>
            <a:r>
              <a:rPr lang="tr-TR" altLang="tr-TR" sz="2200" b="1" dirty="0">
                <a:solidFill>
                  <a:schemeClr val="accent1">
                    <a:lumMod val="75000"/>
                  </a:schemeClr>
                </a:solidFill>
                <a:ea typeface="+mn-ea"/>
                <a:cs typeface="Arial" charset="0"/>
              </a:rPr>
              <a:t>Nasıl Çalışır?</a:t>
            </a:r>
          </a:p>
        </p:txBody>
      </p:sp>
      <p:grpSp>
        <p:nvGrpSpPr>
          <p:cNvPr id="67" name="66 Grup"/>
          <p:cNvGrpSpPr/>
          <p:nvPr/>
        </p:nvGrpSpPr>
        <p:grpSpPr>
          <a:xfrm>
            <a:off x="148550" y="655131"/>
            <a:ext cx="9757450" cy="5978226"/>
            <a:chOff x="148550" y="655131"/>
            <a:chExt cx="9757450" cy="5978226"/>
          </a:xfrm>
        </p:grpSpPr>
        <p:sp>
          <p:nvSpPr>
            <p:cNvPr id="8" name="Rectangle 216"/>
            <p:cNvSpPr>
              <a:spLocks noChangeArrowheads="1"/>
            </p:cNvSpPr>
            <p:nvPr/>
          </p:nvSpPr>
          <p:spPr bwMode="auto">
            <a:xfrm>
              <a:off x="243050" y="671691"/>
              <a:ext cx="1763888" cy="516037"/>
            </a:xfrm>
            <a:prstGeom prst="rect">
              <a:avLst/>
            </a:prstGeom>
            <a:solidFill>
              <a:schemeClr val="tx2">
                <a:lumMod val="40000"/>
                <a:lumOff val="60000"/>
              </a:schemeClr>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tr-TR" altLang="tr-TR" sz="1400" b="1" dirty="0" smtClean="0">
                  <a:latin typeface="Comic Sans MS" pitchFamily="66" charset="0"/>
                </a:rPr>
                <a:t>KEP Göndericisi</a:t>
              </a:r>
              <a:endParaRPr lang="en-GB" altLang="tr-TR" sz="1400" b="1" dirty="0">
                <a:latin typeface="Comic Sans MS" pitchFamily="66" charset="0"/>
              </a:endParaRPr>
            </a:p>
          </p:txBody>
        </p:sp>
        <p:sp>
          <p:nvSpPr>
            <p:cNvPr id="9" name="Line 155"/>
            <p:cNvSpPr>
              <a:spLocks noChangeShapeType="1"/>
            </p:cNvSpPr>
            <p:nvPr/>
          </p:nvSpPr>
          <p:spPr bwMode="auto">
            <a:xfrm>
              <a:off x="1442611" y="3316062"/>
              <a:ext cx="1898274" cy="9906"/>
            </a:xfrm>
            <a:prstGeom prst="line">
              <a:avLst/>
            </a:prstGeom>
            <a:noFill/>
            <a:ln w="79375">
              <a:solidFill>
                <a:schemeClr val="tx2">
                  <a:lumMod val="60000"/>
                  <a:lumOff val="40000"/>
                </a:schemeClr>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tr-TR" sz="1400" dirty="0">
                <a:latin typeface="Comic Sans MS" pitchFamily="66" charset="0"/>
              </a:endParaRPr>
            </a:p>
          </p:txBody>
        </p:sp>
        <p:grpSp>
          <p:nvGrpSpPr>
            <p:cNvPr id="2" name="Group 156"/>
            <p:cNvGrpSpPr>
              <a:grpSpLocks noChangeAspect="1"/>
            </p:cNvGrpSpPr>
            <p:nvPr/>
          </p:nvGrpSpPr>
          <p:grpSpPr bwMode="auto">
            <a:xfrm>
              <a:off x="1997441" y="3187377"/>
              <a:ext cx="436029" cy="212597"/>
              <a:chOff x="7987" y="9830"/>
              <a:chExt cx="540" cy="360"/>
            </a:xfrm>
          </p:grpSpPr>
          <p:sp>
            <p:nvSpPr>
              <p:cNvPr id="12" name="Rectangle 157"/>
              <p:cNvSpPr>
                <a:spLocks noChangeAspect="1" noChangeArrowheads="1"/>
              </p:cNvSpPr>
              <p:nvPr/>
            </p:nvSpPr>
            <p:spPr bwMode="auto">
              <a:xfrm>
                <a:off x="7987" y="9830"/>
                <a:ext cx="540" cy="360"/>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tr-TR" altLang="tr-TR" sz="1400">
                  <a:latin typeface="Comic Sans MS" pitchFamily="66" charset="0"/>
                </a:endParaRPr>
              </a:p>
            </p:txBody>
          </p:sp>
          <p:sp>
            <p:nvSpPr>
              <p:cNvPr id="13" name="AutoShape 158"/>
              <p:cNvSpPr>
                <a:spLocks noChangeAspect="1" noChangeArrowheads="1"/>
              </p:cNvSpPr>
              <p:nvPr/>
            </p:nvSpPr>
            <p:spPr bwMode="auto">
              <a:xfrm flipV="1">
                <a:off x="7987" y="9830"/>
                <a:ext cx="540" cy="180"/>
              </a:xfrm>
              <a:prstGeom prst="triangle">
                <a:avLst>
                  <a:gd name="adj" fmla="val 50000"/>
                </a:avLst>
              </a:prstGeom>
              <a:solidFill>
                <a:srgbClr val="FFFFFF"/>
              </a:solidFill>
              <a:ln w="9525">
                <a:solidFill>
                  <a:srgbClr val="000000"/>
                </a:solidFill>
                <a:miter lim="800000"/>
                <a:headEnd/>
                <a:tailEnd/>
              </a:ln>
            </p:spPr>
            <p:txBody>
              <a:bodyPr rot="1080000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tr-TR" altLang="tr-TR" sz="1400">
                  <a:latin typeface="Comic Sans MS" pitchFamily="66" charset="0"/>
                </a:endParaRPr>
              </a:p>
            </p:txBody>
          </p:sp>
        </p:grpSp>
        <p:sp>
          <p:nvSpPr>
            <p:cNvPr id="14" name="Freeform 159"/>
            <p:cNvSpPr>
              <a:spLocks/>
            </p:cNvSpPr>
            <p:nvPr/>
          </p:nvSpPr>
          <p:spPr bwMode="auto">
            <a:xfrm flipV="1">
              <a:off x="1662824" y="3567838"/>
              <a:ext cx="1960567" cy="133043"/>
            </a:xfrm>
            <a:custGeom>
              <a:avLst/>
              <a:gdLst>
                <a:gd name="T0" fmla="*/ 2147483647 w 1089"/>
                <a:gd name="T1" fmla="*/ 2147483647 h 621"/>
                <a:gd name="T2" fmla="*/ 2147483647 w 1089"/>
                <a:gd name="T3" fmla="*/ 2147483647 h 621"/>
                <a:gd name="T4" fmla="*/ 0 w 1089"/>
                <a:gd name="T5" fmla="*/ 0 h 621"/>
                <a:gd name="T6" fmla="*/ 0 60000 65536"/>
                <a:gd name="T7" fmla="*/ 0 60000 65536"/>
                <a:gd name="T8" fmla="*/ 0 60000 65536"/>
                <a:gd name="T9" fmla="*/ 0 w 1089"/>
                <a:gd name="T10" fmla="*/ 0 h 621"/>
                <a:gd name="T11" fmla="*/ 1089 w 1089"/>
                <a:gd name="T12" fmla="*/ 621 h 621"/>
              </a:gdLst>
              <a:ahLst/>
              <a:cxnLst>
                <a:cxn ang="T6">
                  <a:pos x="T0" y="T1"/>
                </a:cxn>
                <a:cxn ang="T7">
                  <a:pos x="T2" y="T3"/>
                </a:cxn>
                <a:cxn ang="T8">
                  <a:pos x="T4" y="T5"/>
                </a:cxn>
              </a:cxnLst>
              <a:rect l="T9" t="T10" r="T11" b="T12"/>
              <a:pathLst>
                <a:path w="1089" h="621">
                  <a:moveTo>
                    <a:pt x="1089" y="454"/>
                  </a:moveTo>
                  <a:cubicBezTo>
                    <a:pt x="1043" y="537"/>
                    <a:pt x="998" y="621"/>
                    <a:pt x="817" y="545"/>
                  </a:cubicBezTo>
                  <a:cubicBezTo>
                    <a:pt x="636" y="469"/>
                    <a:pt x="136" y="91"/>
                    <a:pt x="0" y="0"/>
                  </a:cubicBezTo>
                </a:path>
              </a:pathLst>
            </a:custGeom>
            <a:noFill/>
            <a:ln w="19050">
              <a:solidFill>
                <a:srgbClr val="92D050"/>
              </a:solidFill>
              <a:round/>
              <a:headEnd/>
              <a:tailEnd type="triangle" w="med" len="med"/>
            </a:ln>
            <a:extLst>
              <a:ext uri="{909E8E84-426E-40DD-AFC4-6F175D3DCCD1}">
                <a14:hiddenFill xmlns:a14="http://schemas.microsoft.com/office/drawing/2010/main" xmlns="">
                  <a:solidFill>
                    <a:srgbClr val="FFFFFF"/>
                  </a:solidFill>
                </a14:hiddenFill>
              </a:ext>
            </a:extLst>
          </p:spPr>
          <p:txBody>
            <a:bodyPr wrap="none" anchor="ctr"/>
            <a:lstStyle/>
            <a:p>
              <a:endParaRPr lang="tr-TR" sz="1400">
                <a:latin typeface="Comic Sans MS" pitchFamily="66" charset="0"/>
              </a:endParaRPr>
            </a:p>
          </p:txBody>
        </p:sp>
        <p:grpSp>
          <p:nvGrpSpPr>
            <p:cNvPr id="3" name="Group 160"/>
            <p:cNvGrpSpPr>
              <a:grpSpLocks noChangeAspect="1"/>
            </p:cNvGrpSpPr>
            <p:nvPr/>
          </p:nvGrpSpPr>
          <p:grpSpPr bwMode="auto">
            <a:xfrm>
              <a:off x="2634955" y="3460847"/>
              <a:ext cx="449724" cy="493713"/>
              <a:chOff x="2407" y="8387"/>
              <a:chExt cx="374" cy="545"/>
            </a:xfrm>
          </p:grpSpPr>
          <p:sp>
            <p:nvSpPr>
              <p:cNvPr id="16" name="AutoShape 161"/>
              <p:cNvSpPr>
                <a:spLocks noChangeAspect="1" noChangeArrowheads="1"/>
              </p:cNvSpPr>
              <p:nvPr/>
            </p:nvSpPr>
            <p:spPr bwMode="auto">
              <a:xfrm>
                <a:off x="2407" y="8387"/>
                <a:ext cx="374" cy="479"/>
              </a:xfrm>
              <a:prstGeom prst="foldedCorner">
                <a:avLst>
                  <a:gd name="adj" fmla="val 12500"/>
                </a:avLst>
              </a:prstGeom>
              <a:solidFill>
                <a:srgbClr val="FFFF99"/>
              </a:solidFill>
              <a:ln w="9525">
                <a:solidFill>
                  <a:srgbClr val="000000"/>
                </a:solidFill>
                <a:round/>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tr-TR" altLang="tr-TR" sz="1400">
                  <a:latin typeface="Comic Sans MS" pitchFamily="66" charset="0"/>
                </a:endParaRPr>
              </a:p>
            </p:txBody>
          </p:sp>
          <p:grpSp>
            <p:nvGrpSpPr>
              <p:cNvPr id="4" name="Group 162"/>
              <p:cNvGrpSpPr>
                <a:grpSpLocks noChangeAspect="1"/>
              </p:cNvGrpSpPr>
              <p:nvPr/>
            </p:nvGrpSpPr>
            <p:grpSpPr bwMode="auto">
              <a:xfrm>
                <a:off x="2416" y="8720"/>
                <a:ext cx="125" cy="212"/>
                <a:chOff x="2416" y="8720"/>
                <a:chExt cx="125" cy="212"/>
              </a:xfrm>
            </p:grpSpPr>
            <p:sp>
              <p:nvSpPr>
                <p:cNvPr id="18" name="Freeform 163"/>
                <p:cNvSpPr>
                  <a:spLocks noChangeAspect="1"/>
                </p:cNvSpPr>
                <p:nvPr/>
              </p:nvSpPr>
              <p:spPr bwMode="auto">
                <a:xfrm>
                  <a:off x="2434" y="8783"/>
                  <a:ext cx="96" cy="149"/>
                </a:xfrm>
                <a:custGeom>
                  <a:avLst/>
                  <a:gdLst>
                    <a:gd name="T0" fmla="*/ 29 w 96"/>
                    <a:gd name="T1" fmla="*/ 0 h 149"/>
                    <a:gd name="T2" fmla="*/ 0 w 96"/>
                    <a:gd name="T3" fmla="*/ 149 h 149"/>
                    <a:gd name="T4" fmla="*/ 48 w 96"/>
                    <a:gd name="T5" fmla="*/ 102 h 149"/>
                    <a:gd name="T6" fmla="*/ 96 w 96"/>
                    <a:gd name="T7" fmla="*/ 149 h 149"/>
                    <a:gd name="T8" fmla="*/ 62 w 96"/>
                    <a:gd name="T9" fmla="*/ 0 h 149"/>
                    <a:gd name="T10" fmla="*/ 29 w 96"/>
                    <a:gd name="T11" fmla="*/ 0 h 149"/>
                    <a:gd name="T12" fmla="*/ 0 60000 65536"/>
                    <a:gd name="T13" fmla="*/ 0 60000 65536"/>
                    <a:gd name="T14" fmla="*/ 0 60000 65536"/>
                    <a:gd name="T15" fmla="*/ 0 60000 65536"/>
                    <a:gd name="T16" fmla="*/ 0 60000 65536"/>
                    <a:gd name="T17" fmla="*/ 0 60000 65536"/>
                    <a:gd name="T18" fmla="*/ 0 w 96"/>
                    <a:gd name="T19" fmla="*/ 0 h 149"/>
                    <a:gd name="T20" fmla="*/ 96 w 96"/>
                    <a:gd name="T21" fmla="*/ 149 h 149"/>
                  </a:gdLst>
                  <a:ahLst/>
                  <a:cxnLst>
                    <a:cxn ang="T12">
                      <a:pos x="T0" y="T1"/>
                    </a:cxn>
                    <a:cxn ang="T13">
                      <a:pos x="T2" y="T3"/>
                    </a:cxn>
                    <a:cxn ang="T14">
                      <a:pos x="T4" y="T5"/>
                    </a:cxn>
                    <a:cxn ang="T15">
                      <a:pos x="T6" y="T7"/>
                    </a:cxn>
                    <a:cxn ang="T16">
                      <a:pos x="T8" y="T9"/>
                    </a:cxn>
                    <a:cxn ang="T17">
                      <a:pos x="T10" y="T11"/>
                    </a:cxn>
                  </a:cxnLst>
                  <a:rect l="T18" t="T19" r="T20" b="T21"/>
                  <a:pathLst>
                    <a:path w="96" h="149">
                      <a:moveTo>
                        <a:pt x="29" y="0"/>
                      </a:moveTo>
                      <a:lnTo>
                        <a:pt x="0" y="149"/>
                      </a:lnTo>
                      <a:lnTo>
                        <a:pt x="48" y="102"/>
                      </a:lnTo>
                      <a:lnTo>
                        <a:pt x="96" y="149"/>
                      </a:lnTo>
                      <a:lnTo>
                        <a:pt x="62" y="0"/>
                      </a:lnTo>
                      <a:lnTo>
                        <a:pt x="29" y="0"/>
                      </a:lnTo>
                      <a:close/>
                    </a:path>
                  </a:pathLst>
                </a:custGeom>
                <a:solidFill>
                  <a:srgbClr val="FF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sz="1400">
                    <a:latin typeface="Comic Sans MS" pitchFamily="66" charset="0"/>
                  </a:endParaRPr>
                </a:p>
              </p:txBody>
            </p:sp>
            <p:sp>
              <p:nvSpPr>
                <p:cNvPr id="19" name="AutoShape 164"/>
                <p:cNvSpPr>
                  <a:spLocks noChangeAspect="1" noChangeArrowheads="1"/>
                </p:cNvSpPr>
                <p:nvPr/>
              </p:nvSpPr>
              <p:spPr bwMode="auto">
                <a:xfrm>
                  <a:off x="2416" y="8720"/>
                  <a:ext cx="125" cy="125"/>
                </a:xfrm>
                <a:prstGeom prst="star8">
                  <a:avLst>
                    <a:gd name="adj" fmla="val 38250"/>
                  </a:avLst>
                </a:prstGeom>
                <a:solidFill>
                  <a:srgbClr val="FF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tr-TR" altLang="tr-TR" sz="1400">
                    <a:latin typeface="Comic Sans MS" pitchFamily="66" charset="0"/>
                  </a:endParaRPr>
                </a:p>
              </p:txBody>
            </p:sp>
          </p:grpSp>
        </p:grpSp>
        <p:grpSp>
          <p:nvGrpSpPr>
            <p:cNvPr id="6" name="Group 166"/>
            <p:cNvGrpSpPr>
              <a:grpSpLocks noChangeAspect="1"/>
            </p:cNvGrpSpPr>
            <p:nvPr/>
          </p:nvGrpSpPr>
          <p:grpSpPr bwMode="auto">
            <a:xfrm>
              <a:off x="5217149" y="3258424"/>
              <a:ext cx="515938" cy="409575"/>
              <a:chOff x="6724" y="8390"/>
              <a:chExt cx="540" cy="443"/>
            </a:xfrm>
          </p:grpSpPr>
          <p:sp>
            <p:nvSpPr>
              <p:cNvPr id="21" name="Rectangle 167"/>
              <p:cNvSpPr>
                <a:spLocks noChangeAspect="1" noChangeArrowheads="1"/>
              </p:cNvSpPr>
              <p:nvPr/>
            </p:nvSpPr>
            <p:spPr bwMode="auto">
              <a:xfrm>
                <a:off x="6724" y="8390"/>
                <a:ext cx="540" cy="360"/>
              </a:xfrm>
              <a:prstGeom prst="rect">
                <a:avLst/>
              </a:prstGeom>
              <a:solidFill>
                <a:srgbClr val="CCFFFF"/>
              </a:solidFill>
              <a:ln w="9525">
                <a:solidFill>
                  <a:srgbClr val="000000"/>
                </a:solidFill>
                <a:miter lim="800000"/>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tr-TR" altLang="tr-TR" sz="1400">
                  <a:latin typeface="Comic Sans MS" pitchFamily="66" charset="0"/>
                </a:endParaRPr>
              </a:p>
            </p:txBody>
          </p:sp>
          <p:grpSp>
            <p:nvGrpSpPr>
              <p:cNvPr id="7" name="Group 168"/>
              <p:cNvGrpSpPr>
                <a:grpSpLocks noChangeAspect="1"/>
              </p:cNvGrpSpPr>
              <p:nvPr/>
            </p:nvGrpSpPr>
            <p:grpSpPr bwMode="auto">
              <a:xfrm>
                <a:off x="6756" y="8546"/>
                <a:ext cx="360" cy="180"/>
                <a:chOff x="7987" y="9830"/>
                <a:chExt cx="540" cy="360"/>
              </a:xfrm>
            </p:grpSpPr>
            <p:sp>
              <p:nvSpPr>
                <p:cNvPr id="27" name="Rectangle 169"/>
                <p:cNvSpPr>
                  <a:spLocks noChangeAspect="1" noChangeArrowheads="1"/>
                </p:cNvSpPr>
                <p:nvPr/>
              </p:nvSpPr>
              <p:spPr bwMode="auto">
                <a:xfrm>
                  <a:off x="7987" y="9830"/>
                  <a:ext cx="540" cy="360"/>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tr-TR" altLang="tr-TR" sz="1400">
                    <a:latin typeface="Comic Sans MS" pitchFamily="66" charset="0"/>
                  </a:endParaRPr>
                </a:p>
              </p:txBody>
            </p:sp>
            <p:sp>
              <p:nvSpPr>
                <p:cNvPr id="28" name="AutoShape 170"/>
                <p:cNvSpPr>
                  <a:spLocks noChangeAspect="1" noChangeArrowheads="1"/>
                </p:cNvSpPr>
                <p:nvPr/>
              </p:nvSpPr>
              <p:spPr bwMode="auto">
                <a:xfrm flipV="1">
                  <a:off x="7987" y="9830"/>
                  <a:ext cx="540" cy="180"/>
                </a:xfrm>
                <a:prstGeom prst="triangle">
                  <a:avLst>
                    <a:gd name="adj" fmla="val 50000"/>
                  </a:avLst>
                </a:prstGeom>
                <a:solidFill>
                  <a:srgbClr val="FFFFFF"/>
                </a:solidFill>
                <a:ln w="9525">
                  <a:solidFill>
                    <a:srgbClr val="000000"/>
                  </a:solidFill>
                  <a:miter lim="800000"/>
                  <a:headEnd/>
                  <a:tailEnd/>
                </a:ln>
              </p:spPr>
              <p:txBody>
                <a:bodyPr rot="1080000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tr-TR" altLang="tr-TR" sz="1400">
                    <a:latin typeface="Comic Sans MS" pitchFamily="66" charset="0"/>
                  </a:endParaRPr>
                </a:p>
              </p:txBody>
            </p:sp>
          </p:grpSp>
          <p:sp>
            <p:nvSpPr>
              <p:cNvPr id="23" name="AutoShape 171"/>
              <p:cNvSpPr>
                <a:spLocks noChangeAspect="1" noChangeArrowheads="1"/>
              </p:cNvSpPr>
              <p:nvPr/>
            </p:nvSpPr>
            <p:spPr bwMode="auto">
              <a:xfrm flipV="1">
                <a:off x="6724" y="8390"/>
                <a:ext cx="540" cy="180"/>
              </a:xfrm>
              <a:prstGeom prst="triangle">
                <a:avLst>
                  <a:gd name="adj" fmla="val 50000"/>
                </a:avLst>
              </a:prstGeom>
              <a:solidFill>
                <a:srgbClr val="CCFFFF"/>
              </a:solidFill>
              <a:ln w="9525">
                <a:solidFill>
                  <a:srgbClr val="000000"/>
                </a:solidFill>
                <a:miter lim="800000"/>
                <a:headEnd/>
                <a:tailEnd/>
              </a:ln>
            </p:spPr>
            <p:txBody>
              <a:bodyPr rot="1080000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tr-TR" altLang="tr-TR" sz="1400">
                  <a:latin typeface="Comic Sans MS" pitchFamily="66" charset="0"/>
                </a:endParaRPr>
              </a:p>
            </p:txBody>
          </p:sp>
          <p:grpSp>
            <p:nvGrpSpPr>
              <p:cNvPr id="10" name="Group 172"/>
              <p:cNvGrpSpPr>
                <a:grpSpLocks noChangeAspect="1"/>
              </p:cNvGrpSpPr>
              <p:nvPr/>
            </p:nvGrpSpPr>
            <p:grpSpPr bwMode="auto">
              <a:xfrm>
                <a:off x="7129" y="8621"/>
                <a:ext cx="125" cy="212"/>
                <a:chOff x="2416" y="8720"/>
                <a:chExt cx="125" cy="212"/>
              </a:xfrm>
            </p:grpSpPr>
            <p:sp>
              <p:nvSpPr>
                <p:cNvPr id="25" name="Freeform 173"/>
                <p:cNvSpPr>
                  <a:spLocks noChangeAspect="1"/>
                </p:cNvSpPr>
                <p:nvPr/>
              </p:nvSpPr>
              <p:spPr bwMode="auto">
                <a:xfrm>
                  <a:off x="2434" y="8783"/>
                  <a:ext cx="96" cy="149"/>
                </a:xfrm>
                <a:custGeom>
                  <a:avLst/>
                  <a:gdLst>
                    <a:gd name="T0" fmla="*/ 29 w 96"/>
                    <a:gd name="T1" fmla="*/ 0 h 149"/>
                    <a:gd name="T2" fmla="*/ 0 w 96"/>
                    <a:gd name="T3" fmla="*/ 149 h 149"/>
                    <a:gd name="T4" fmla="*/ 48 w 96"/>
                    <a:gd name="T5" fmla="*/ 102 h 149"/>
                    <a:gd name="T6" fmla="*/ 96 w 96"/>
                    <a:gd name="T7" fmla="*/ 149 h 149"/>
                    <a:gd name="T8" fmla="*/ 62 w 96"/>
                    <a:gd name="T9" fmla="*/ 0 h 149"/>
                    <a:gd name="T10" fmla="*/ 29 w 96"/>
                    <a:gd name="T11" fmla="*/ 0 h 149"/>
                    <a:gd name="T12" fmla="*/ 0 60000 65536"/>
                    <a:gd name="T13" fmla="*/ 0 60000 65536"/>
                    <a:gd name="T14" fmla="*/ 0 60000 65536"/>
                    <a:gd name="T15" fmla="*/ 0 60000 65536"/>
                    <a:gd name="T16" fmla="*/ 0 60000 65536"/>
                    <a:gd name="T17" fmla="*/ 0 60000 65536"/>
                    <a:gd name="T18" fmla="*/ 0 w 96"/>
                    <a:gd name="T19" fmla="*/ 0 h 149"/>
                    <a:gd name="T20" fmla="*/ 96 w 96"/>
                    <a:gd name="T21" fmla="*/ 149 h 149"/>
                  </a:gdLst>
                  <a:ahLst/>
                  <a:cxnLst>
                    <a:cxn ang="T12">
                      <a:pos x="T0" y="T1"/>
                    </a:cxn>
                    <a:cxn ang="T13">
                      <a:pos x="T2" y="T3"/>
                    </a:cxn>
                    <a:cxn ang="T14">
                      <a:pos x="T4" y="T5"/>
                    </a:cxn>
                    <a:cxn ang="T15">
                      <a:pos x="T6" y="T7"/>
                    </a:cxn>
                    <a:cxn ang="T16">
                      <a:pos x="T8" y="T9"/>
                    </a:cxn>
                    <a:cxn ang="T17">
                      <a:pos x="T10" y="T11"/>
                    </a:cxn>
                  </a:cxnLst>
                  <a:rect l="T18" t="T19" r="T20" b="T21"/>
                  <a:pathLst>
                    <a:path w="96" h="149">
                      <a:moveTo>
                        <a:pt x="29" y="0"/>
                      </a:moveTo>
                      <a:lnTo>
                        <a:pt x="0" y="149"/>
                      </a:lnTo>
                      <a:lnTo>
                        <a:pt x="48" y="102"/>
                      </a:lnTo>
                      <a:lnTo>
                        <a:pt x="96" y="149"/>
                      </a:lnTo>
                      <a:lnTo>
                        <a:pt x="62" y="0"/>
                      </a:lnTo>
                      <a:lnTo>
                        <a:pt x="29" y="0"/>
                      </a:lnTo>
                      <a:close/>
                    </a:path>
                  </a:pathLst>
                </a:custGeom>
                <a:solidFill>
                  <a:srgbClr val="FF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sz="1400">
                    <a:latin typeface="Comic Sans MS" pitchFamily="66" charset="0"/>
                  </a:endParaRPr>
                </a:p>
              </p:txBody>
            </p:sp>
            <p:sp>
              <p:nvSpPr>
                <p:cNvPr id="26" name="AutoShape 174"/>
                <p:cNvSpPr>
                  <a:spLocks noChangeAspect="1" noChangeArrowheads="1"/>
                </p:cNvSpPr>
                <p:nvPr/>
              </p:nvSpPr>
              <p:spPr bwMode="auto">
                <a:xfrm>
                  <a:off x="2416" y="8720"/>
                  <a:ext cx="125" cy="125"/>
                </a:xfrm>
                <a:prstGeom prst="star8">
                  <a:avLst>
                    <a:gd name="adj" fmla="val 38250"/>
                  </a:avLst>
                </a:prstGeom>
                <a:solidFill>
                  <a:srgbClr val="FF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tr-TR" altLang="tr-TR" sz="1400">
                    <a:latin typeface="Comic Sans MS" pitchFamily="66" charset="0"/>
                  </a:endParaRPr>
                </a:p>
              </p:txBody>
            </p:sp>
          </p:grpSp>
        </p:grpSp>
        <p:sp>
          <p:nvSpPr>
            <p:cNvPr id="29" name="Line 191"/>
            <p:cNvSpPr>
              <a:spLocks noChangeShapeType="1"/>
            </p:cNvSpPr>
            <p:nvPr/>
          </p:nvSpPr>
          <p:spPr bwMode="auto">
            <a:xfrm>
              <a:off x="7024685" y="3894770"/>
              <a:ext cx="1158084" cy="533517"/>
            </a:xfrm>
            <a:prstGeom prst="line">
              <a:avLst/>
            </a:prstGeom>
            <a:noFill/>
            <a:ln w="76200">
              <a:solidFill>
                <a:schemeClr val="tx2">
                  <a:lumMod val="60000"/>
                  <a:lumOff val="40000"/>
                </a:schemeClr>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tr-TR" sz="1400">
                <a:latin typeface="Comic Sans MS" pitchFamily="66" charset="0"/>
              </a:endParaRPr>
            </a:p>
          </p:txBody>
        </p:sp>
        <p:sp>
          <p:nvSpPr>
            <p:cNvPr id="30" name="AutoShape 207"/>
            <p:cNvSpPr>
              <a:spLocks noChangeArrowheads="1"/>
            </p:cNvSpPr>
            <p:nvPr/>
          </p:nvSpPr>
          <p:spPr bwMode="auto">
            <a:xfrm>
              <a:off x="148550" y="1343777"/>
              <a:ext cx="3183009" cy="1206457"/>
            </a:xfrm>
            <a:prstGeom prst="wedgeRoundRectCallout">
              <a:avLst>
                <a:gd name="adj1" fmla="val -13965"/>
                <a:gd name="adj2" fmla="val 80823"/>
                <a:gd name="adj3" fmla="val 16667"/>
              </a:avLst>
            </a:prstGeom>
            <a:solidFill>
              <a:schemeClr val="tx2">
                <a:lumMod val="20000"/>
                <a:lumOff val="80000"/>
              </a:schemeClr>
            </a:solidFill>
            <a:ln w="9525">
              <a:solidFill>
                <a:schemeClr val="tx1"/>
              </a:solidFill>
              <a:miter lim="800000"/>
              <a:headEnd/>
              <a:tailEnd/>
            </a:ln>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altLang="tr-TR" sz="1400" dirty="0" smtClean="0">
                  <a:latin typeface="Comic Sans MS" pitchFamily="66" charset="0"/>
                </a:rPr>
                <a:t>1</a:t>
              </a:r>
              <a:r>
                <a:rPr lang="tr-TR" altLang="tr-TR" sz="1400" dirty="0" smtClean="0">
                  <a:latin typeface="Comic Sans MS" pitchFamily="66" charset="0"/>
                </a:rPr>
                <a:t>-</a:t>
              </a:r>
              <a:r>
                <a:rPr lang="tr-TR" altLang="tr-TR" sz="1400" b="1" dirty="0" smtClean="0">
                  <a:solidFill>
                    <a:srgbClr val="FF0000"/>
                  </a:solidFill>
                  <a:latin typeface="Comic Sans MS" pitchFamily="66" charset="0"/>
                </a:rPr>
                <a:t> </a:t>
              </a:r>
              <a:r>
                <a:rPr lang="tr-TR" altLang="tr-TR" sz="1400" b="1" dirty="0" smtClean="0">
                  <a:solidFill>
                    <a:srgbClr val="002060"/>
                  </a:solidFill>
                  <a:latin typeface="Comic Sans MS" pitchFamily="66" charset="0"/>
                </a:rPr>
                <a:t>KEP </a:t>
              </a:r>
              <a:r>
                <a:rPr lang="tr-TR" altLang="tr-TR" sz="1400" b="1" dirty="0">
                  <a:solidFill>
                    <a:srgbClr val="002060"/>
                  </a:solidFill>
                  <a:latin typeface="Comic Sans MS" pitchFamily="66" charset="0"/>
                </a:rPr>
                <a:t>gönderici tarafından e-imza ile imzalanır ve web servis ya da web-mail üzerinde </a:t>
              </a:r>
              <a:r>
                <a:rPr lang="tr-TR" altLang="tr-TR" sz="1400" b="1" dirty="0" smtClean="0">
                  <a:solidFill>
                    <a:srgbClr val="002060"/>
                  </a:solidFill>
                  <a:latin typeface="Comic Sans MS" pitchFamily="66" charset="0"/>
                </a:rPr>
                <a:t>PTTKEP </a:t>
              </a:r>
              <a:r>
                <a:rPr lang="tr-TR" altLang="tr-TR" sz="1400" b="1" dirty="0">
                  <a:solidFill>
                    <a:srgbClr val="002060"/>
                  </a:solidFill>
                  <a:latin typeface="Comic Sans MS" pitchFamily="66" charset="0"/>
                </a:rPr>
                <a:t>sunucusuna gönderilir</a:t>
              </a:r>
              <a:endParaRPr lang="en-GB" altLang="tr-TR" sz="1400" b="1" dirty="0">
                <a:solidFill>
                  <a:srgbClr val="002060"/>
                </a:solidFill>
                <a:latin typeface="Comic Sans MS" pitchFamily="66" charset="0"/>
              </a:endParaRPr>
            </a:p>
          </p:txBody>
        </p:sp>
        <p:sp>
          <p:nvSpPr>
            <p:cNvPr id="31" name="AutoShape 209"/>
            <p:cNvSpPr>
              <a:spLocks noChangeArrowheads="1"/>
            </p:cNvSpPr>
            <p:nvPr/>
          </p:nvSpPr>
          <p:spPr bwMode="auto">
            <a:xfrm>
              <a:off x="322800" y="4957121"/>
              <a:ext cx="2027635" cy="647700"/>
            </a:xfrm>
            <a:prstGeom prst="wedgeRoundRectCallout">
              <a:avLst>
                <a:gd name="adj1" fmla="val 62127"/>
                <a:gd name="adj2" fmla="val -225587"/>
                <a:gd name="adj3" fmla="val 16667"/>
              </a:avLst>
            </a:prstGeom>
            <a:solidFill>
              <a:srgbClr val="92D050"/>
            </a:solidFill>
            <a:ln w="9525">
              <a:solidFill>
                <a:schemeClr val="tx1"/>
              </a:solidFill>
              <a:miter lim="800000"/>
              <a:headEnd/>
              <a:tailEnd/>
            </a:ln>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tr-TR" altLang="tr-TR" sz="1400" dirty="0" smtClean="0">
                  <a:latin typeface="Comic Sans MS" pitchFamily="66" charset="0"/>
                </a:rPr>
                <a:t>2</a:t>
              </a:r>
              <a:r>
                <a:rPr lang="en-GB" altLang="tr-TR" sz="1400" dirty="0" smtClean="0">
                  <a:latin typeface="Comic Sans MS" pitchFamily="66" charset="0"/>
                </a:rPr>
                <a:t> </a:t>
              </a:r>
              <a:r>
                <a:rPr lang="en-GB" altLang="tr-TR" sz="1400" dirty="0">
                  <a:latin typeface="Comic Sans MS" pitchFamily="66" charset="0"/>
                </a:rPr>
                <a:t>– </a:t>
              </a:r>
              <a:r>
                <a:rPr lang="tr-TR" altLang="tr-TR" sz="1400" b="1" dirty="0" smtClean="0">
                  <a:solidFill>
                    <a:srgbClr val="FF0000"/>
                  </a:solidFill>
                  <a:latin typeface="Comic Sans MS" pitchFamily="66" charset="0"/>
                </a:rPr>
                <a:t>Gönderi Kabul Delili</a:t>
              </a:r>
              <a:endParaRPr lang="en-GB" altLang="tr-TR" sz="1400" b="1" dirty="0">
                <a:solidFill>
                  <a:srgbClr val="FF0000"/>
                </a:solidFill>
                <a:latin typeface="Comic Sans MS" pitchFamily="66" charset="0"/>
              </a:endParaRPr>
            </a:p>
          </p:txBody>
        </p:sp>
        <p:sp>
          <p:nvSpPr>
            <p:cNvPr id="32" name="AutoShape 214"/>
            <p:cNvSpPr>
              <a:spLocks noChangeArrowheads="1"/>
            </p:cNvSpPr>
            <p:nvPr/>
          </p:nvSpPr>
          <p:spPr bwMode="auto">
            <a:xfrm>
              <a:off x="2480095" y="5675195"/>
              <a:ext cx="2213371" cy="496887"/>
            </a:xfrm>
            <a:prstGeom prst="wedgeRoundRectCallout">
              <a:avLst>
                <a:gd name="adj1" fmla="val 60211"/>
                <a:gd name="adj2" fmla="val -220672"/>
                <a:gd name="adj3" fmla="val 16667"/>
              </a:avLst>
            </a:prstGeom>
            <a:solidFill>
              <a:srgbClr val="92D050"/>
            </a:solidFill>
            <a:ln w="9525">
              <a:solidFill>
                <a:schemeClr val="tx1"/>
              </a:solidFill>
              <a:miter lim="800000"/>
              <a:headEnd/>
              <a:tailEnd/>
            </a:ln>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tr-TR" altLang="tr-TR" sz="1400" dirty="0" smtClean="0">
                  <a:latin typeface="Comic Sans MS" pitchFamily="66" charset="0"/>
                </a:rPr>
                <a:t>5</a:t>
              </a:r>
              <a:r>
                <a:rPr lang="en-GB" altLang="tr-TR" sz="1400" dirty="0" smtClean="0">
                  <a:latin typeface="Comic Sans MS" pitchFamily="66" charset="0"/>
                </a:rPr>
                <a:t> </a:t>
              </a:r>
              <a:r>
                <a:rPr lang="en-GB" altLang="tr-TR" sz="1400" dirty="0">
                  <a:latin typeface="Comic Sans MS" pitchFamily="66" charset="0"/>
                </a:rPr>
                <a:t>– </a:t>
              </a:r>
              <a:r>
                <a:rPr lang="tr-TR" altLang="tr-TR" sz="1400" b="1" dirty="0" smtClean="0">
                  <a:solidFill>
                    <a:srgbClr val="FF0000"/>
                  </a:solidFill>
                  <a:latin typeface="Comic Sans MS" pitchFamily="66" charset="0"/>
                </a:rPr>
                <a:t>Teslimat Delili</a:t>
              </a:r>
              <a:endParaRPr lang="en-GB" altLang="tr-TR" sz="1400" b="1" dirty="0">
                <a:solidFill>
                  <a:srgbClr val="FF0000"/>
                </a:solidFill>
                <a:latin typeface="Comic Sans MS" pitchFamily="66" charset="0"/>
              </a:endParaRPr>
            </a:p>
          </p:txBody>
        </p:sp>
        <p:pic>
          <p:nvPicPr>
            <p:cNvPr id="33" name="211 Resim" descr="e-mail-pazarlama.jpg"/>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181049" y="4029825"/>
              <a:ext cx="1724951" cy="962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 name="Rectangle 216"/>
            <p:cNvSpPr>
              <a:spLocks noChangeArrowheads="1"/>
            </p:cNvSpPr>
            <p:nvPr/>
          </p:nvSpPr>
          <p:spPr bwMode="auto">
            <a:xfrm>
              <a:off x="7735343" y="655131"/>
              <a:ext cx="2093199" cy="576263"/>
            </a:xfrm>
            <a:prstGeom prst="rect">
              <a:avLst/>
            </a:prstGeom>
            <a:solidFill>
              <a:schemeClr val="tx2">
                <a:lumMod val="40000"/>
                <a:lumOff val="60000"/>
              </a:schemeClr>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tr-TR" altLang="tr-TR" sz="1400" b="1" dirty="0" smtClean="0">
                  <a:latin typeface="Comic Sans MS" pitchFamily="66" charset="0"/>
                </a:rPr>
                <a:t>KEP Alıcısı</a:t>
              </a:r>
              <a:endParaRPr lang="en-GB" altLang="tr-TR" sz="1400" b="1" dirty="0">
                <a:latin typeface="Comic Sans MS" pitchFamily="66" charset="0"/>
              </a:endParaRPr>
            </a:p>
          </p:txBody>
        </p:sp>
        <p:sp>
          <p:nvSpPr>
            <p:cNvPr id="36" name="Freeform 201"/>
            <p:cNvSpPr>
              <a:spLocks/>
            </p:cNvSpPr>
            <p:nvPr/>
          </p:nvSpPr>
          <p:spPr bwMode="auto">
            <a:xfrm>
              <a:off x="1658894" y="3790169"/>
              <a:ext cx="6648478" cy="2054884"/>
            </a:xfrm>
            <a:custGeom>
              <a:avLst/>
              <a:gdLst>
                <a:gd name="T0" fmla="*/ 2147483647 w 3538"/>
                <a:gd name="T1" fmla="*/ 2147483647 h 1203"/>
                <a:gd name="T2" fmla="*/ 2147483647 w 3538"/>
                <a:gd name="T3" fmla="*/ 2147483647 h 1203"/>
                <a:gd name="T4" fmla="*/ 0 w 3538"/>
                <a:gd name="T5" fmla="*/ 0 h 1203"/>
                <a:gd name="T6" fmla="*/ 0 60000 65536"/>
                <a:gd name="T7" fmla="*/ 0 60000 65536"/>
                <a:gd name="T8" fmla="*/ 0 60000 65536"/>
                <a:gd name="T9" fmla="*/ 0 w 3538"/>
                <a:gd name="T10" fmla="*/ 0 h 1203"/>
                <a:gd name="T11" fmla="*/ 3538 w 3538"/>
                <a:gd name="T12" fmla="*/ 1203 h 1203"/>
              </a:gdLst>
              <a:ahLst/>
              <a:cxnLst>
                <a:cxn ang="T6">
                  <a:pos x="T0" y="T1"/>
                </a:cxn>
                <a:cxn ang="T7">
                  <a:pos x="T2" y="T3"/>
                </a:cxn>
                <a:cxn ang="T8">
                  <a:pos x="T4" y="T5"/>
                </a:cxn>
              </a:cxnLst>
              <a:rect l="T9" t="T10" r="T11" b="T12"/>
              <a:pathLst>
                <a:path w="3538" h="1203">
                  <a:moveTo>
                    <a:pt x="3538" y="681"/>
                  </a:moveTo>
                  <a:cubicBezTo>
                    <a:pt x="3493" y="942"/>
                    <a:pt x="3448" y="1203"/>
                    <a:pt x="2858" y="1089"/>
                  </a:cubicBezTo>
                  <a:cubicBezTo>
                    <a:pt x="2268" y="975"/>
                    <a:pt x="476" y="181"/>
                    <a:pt x="0" y="0"/>
                  </a:cubicBezTo>
                </a:path>
              </a:pathLst>
            </a:custGeom>
            <a:noFill/>
            <a:ln w="19050">
              <a:solidFill>
                <a:srgbClr val="92D050"/>
              </a:solidFill>
              <a:round/>
              <a:headEnd/>
              <a:tailEnd type="triangle" w="med" len="med"/>
            </a:ln>
            <a:extLst>
              <a:ext uri="{909E8E84-426E-40DD-AFC4-6F175D3DCCD1}">
                <a14:hiddenFill xmlns:a14="http://schemas.microsoft.com/office/drawing/2010/main" xmlns="">
                  <a:solidFill>
                    <a:srgbClr val="FFFFFF"/>
                  </a:solidFill>
                </a14:hiddenFill>
              </a:ext>
            </a:extLst>
          </p:spPr>
          <p:txBody>
            <a:bodyPr wrap="none" anchor="ctr"/>
            <a:lstStyle/>
            <a:p>
              <a:endParaRPr lang="tr-TR" sz="1400">
                <a:latin typeface="Comic Sans MS" pitchFamily="66" charset="0"/>
              </a:endParaRPr>
            </a:p>
          </p:txBody>
        </p:sp>
        <p:sp>
          <p:nvSpPr>
            <p:cNvPr id="37" name="AutoShape 218"/>
            <p:cNvSpPr>
              <a:spLocks noChangeArrowheads="1"/>
            </p:cNvSpPr>
            <p:nvPr/>
          </p:nvSpPr>
          <p:spPr bwMode="auto">
            <a:xfrm>
              <a:off x="7889536" y="5667567"/>
              <a:ext cx="1818519" cy="956223"/>
            </a:xfrm>
            <a:prstGeom prst="wedgeRoundRectCallout">
              <a:avLst>
                <a:gd name="adj1" fmla="val 24810"/>
                <a:gd name="adj2" fmla="val -148818"/>
                <a:gd name="adj3" fmla="val 16667"/>
              </a:avLst>
            </a:prstGeom>
            <a:solidFill>
              <a:schemeClr val="tx2">
                <a:lumMod val="20000"/>
                <a:lumOff val="80000"/>
              </a:schemeClr>
            </a:solidFill>
            <a:ln w="9525">
              <a:solidFill>
                <a:schemeClr val="tx1"/>
              </a:solidFill>
              <a:miter lim="800000"/>
              <a:headEnd/>
              <a:tailEnd/>
            </a:ln>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tr-TR" altLang="tr-TR" sz="1400" dirty="0" smtClean="0">
                  <a:solidFill>
                    <a:srgbClr val="002060"/>
                  </a:solidFill>
                  <a:latin typeface="Comic Sans MS" pitchFamily="66" charset="0"/>
                </a:rPr>
                <a:t>6</a:t>
              </a:r>
              <a:r>
                <a:rPr lang="en-GB" altLang="tr-TR" sz="1400" dirty="0" smtClean="0">
                  <a:solidFill>
                    <a:srgbClr val="002060"/>
                  </a:solidFill>
                  <a:latin typeface="Comic Sans MS" pitchFamily="66" charset="0"/>
                </a:rPr>
                <a:t>–</a:t>
              </a:r>
              <a:r>
                <a:rPr lang="tr-TR" altLang="tr-TR" sz="1400" dirty="0" smtClean="0">
                  <a:solidFill>
                    <a:srgbClr val="002060"/>
                  </a:solidFill>
                  <a:latin typeface="Comic Sans MS" pitchFamily="66" charset="0"/>
                </a:rPr>
                <a:t> </a:t>
              </a:r>
              <a:r>
                <a:rPr lang="tr-TR" altLang="tr-TR" sz="1400" b="1" dirty="0" smtClean="0">
                  <a:solidFill>
                    <a:srgbClr val="002060"/>
                  </a:solidFill>
                  <a:latin typeface="Comic Sans MS" pitchFamily="66" charset="0"/>
                </a:rPr>
                <a:t>e-imza </a:t>
              </a:r>
              <a:r>
                <a:rPr lang="tr-TR" altLang="tr-TR" sz="1400" b="1" dirty="0">
                  <a:solidFill>
                    <a:srgbClr val="002060"/>
                  </a:solidFill>
                  <a:latin typeface="Comic Sans MS" pitchFamily="66" charset="0"/>
                </a:rPr>
                <a:t>doğrulama ve okuma</a:t>
              </a:r>
              <a:endParaRPr lang="en-GB" altLang="tr-TR" sz="1400" b="1" dirty="0">
                <a:solidFill>
                  <a:srgbClr val="002060"/>
                </a:solidFill>
                <a:latin typeface="Comic Sans MS" pitchFamily="66" charset="0"/>
              </a:endParaRPr>
            </a:p>
          </p:txBody>
        </p:sp>
        <p:sp>
          <p:nvSpPr>
            <p:cNvPr id="38" name="AutoShape 214"/>
            <p:cNvSpPr>
              <a:spLocks noChangeArrowheads="1"/>
            </p:cNvSpPr>
            <p:nvPr/>
          </p:nvSpPr>
          <p:spPr bwMode="auto">
            <a:xfrm>
              <a:off x="5094994" y="6136470"/>
              <a:ext cx="2213371" cy="496887"/>
            </a:xfrm>
            <a:prstGeom prst="wedgeRoundRectCallout">
              <a:avLst>
                <a:gd name="adj1" fmla="val 39822"/>
                <a:gd name="adj2" fmla="val -138883"/>
                <a:gd name="adj3" fmla="val 16667"/>
              </a:avLst>
            </a:prstGeom>
            <a:solidFill>
              <a:srgbClr val="92D050"/>
            </a:solidFill>
            <a:ln w="9525">
              <a:solidFill>
                <a:schemeClr val="tx1"/>
              </a:solidFill>
              <a:miter lim="800000"/>
              <a:headEnd/>
              <a:tailEnd/>
            </a:ln>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tr-TR" altLang="tr-TR" sz="1400" dirty="0" smtClean="0">
                  <a:latin typeface="Comic Sans MS" pitchFamily="66" charset="0"/>
                </a:rPr>
                <a:t>7</a:t>
              </a:r>
              <a:r>
                <a:rPr lang="en-GB" altLang="tr-TR" sz="1400" dirty="0" smtClean="0">
                  <a:latin typeface="Comic Sans MS" pitchFamily="66" charset="0"/>
                </a:rPr>
                <a:t> </a:t>
              </a:r>
              <a:r>
                <a:rPr lang="en-GB" altLang="tr-TR" sz="1400" dirty="0">
                  <a:latin typeface="Comic Sans MS" pitchFamily="66" charset="0"/>
                </a:rPr>
                <a:t>– </a:t>
              </a:r>
              <a:r>
                <a:rPr lang="tr-TR" altLang="tr-TR" sz="1400" b="1" dirty="0" smtClean="0">
                  <a:solidFill>
                    <a:srgbClr val="FF0000"/>
                  </a:solidFill>
                  <a:latin typeface="Comic Sans MS" pitchFamily="66" charset="0"/>
                </a:rPr>
                <a:t>Okundu Delili</a:t>
              </a:r>
              <a:endParaRPr lang="en-GB" altLang="tr-TR" sz="1400" b="1" dirty="0">
                <a:solidFill>
                  <a:srgbClr val="FF0000"/>
                </a:solidFill>
                <a:latin typeface="Comic Sans MS" pitchFamily="66" charset="0"/>
              </a:endParaRPr>
            </a:p>
          </p:txBody>
        </p:sp>
        <p:sp>
          <p:nvSpPr>
            <p:cNvPr id="40" name="AutoShape 213"/>
            <p:cNvSpPr>
              <a:spLocks noChangeArrowheads="1"/>
            </p:cNvSpPr>
            <p:nvPr/>
          </p:nvSpPr>
          <p:spPr bwMode="auto">
            <a:xfrm>
              <a:off x="6786203" y="1304764"/>
              <a:ext cx="3015750" cy="926095"/>
            </a:xfrm>
            <a:prstGeom prst="wedgeRoundRectCallout">
              <a:avLst>
                <a:gd name="adj1" fmla="val 31225"/>
                <a:gd name="adj2" fmla="val 95511"/>
                <a:gd name="adj3" fmla="val 16667"/>
              </a:avLst>
            </a:prstGeom>
            <a:solidFill>
              <a:schemeClr val="accent4">
                <a:lumMod val="20000"/>
                <a:lumOff val="80000"/>
              </a:schemeClr>
            </a:solidFill>
            <a:ln w="9525">
              <a:solidFill>
                <a:schemeClr val="tx1"/>
              </a:solidFill>
              <a:miter lim="800000"/>
              <a:headEnd/>
              <a:tailEnd/>
            </a:ln>
          </p:spPr>
          <p:txBody>
            <a:bodyPr anchor="ctr"/>
            <a:lstStyle/>
            <a:p>
              <a:pPr algn="just">
                <a:spcBef>
                  <a:spcPct val="50000"/>
                </a:spcBef>
                <a:defRPr/>
              </a:pPr>
              <a:r>
                <a:rPr lang="tr-TR" sz="1300" b="1" dirty="0" smtClean="0">
                  <a:solidFill>
                    <a:srgbClr val="002060"/>
                  </a:solidFill>
                  <a:latin typeface="Comic Sans MS" pitchFamily="66" charset="0"/>
                </a:rPr>
                <a:t>Posta </a:t>
              </a:r>
              <a:r>
                <a:rPr lang="tr-TR" sz="1300" b="1" dirty="0">
                  <a:solidFill>
                    <a:srgbClr val="002060"/>
                  </a:solidFill>
                  <a:latin typeface="Comic Sans MS" pitchFamily="66" charset="0"/>
                </a:rPr>
                <a:t>kutusuna Kep </a:t>
              </a:r>
              <a:r>
                <a:rPr lang="tr-TR" sz="1300" b="1" dirty="0" smtClean="0">
                  <a:solidFill>
                    <a:srgbClr val="002060"/>
                  </a:solidFill>
                  <a:latin typeface="Comic Sans MS" pitchFamily="66" charset="0"/>
                </a:rPr>
                <a:t>iletisi geldiğine </a:t>
              </a:r>
              <a:r>
                <a:rPr lang="tr-TR" sz="1300" b="1" dirty="0">
                  <a:solidFill>
                    <a:srgbClr val="002060"/>
                  </a:solidFill>
                  <a:latin typeface="Comic Sans MS" pitchFamily="66" charset="0"/>
                </a:rPr>
                <a:t>dair bilgi vermek amacıyla </a:t>
              </a:r>
              <a:r>
                <a:rPr lang="tr-TR" sz="1300" b="1" dirty="0" smtClean="0">
                  <a:solidFill>
                    <a:srgbClr val="002060"/>
                  </a:solidFill>
                  <a:latin typeface="Comic Sans MS" pitchFamily="66" charset="0"/>
                </a:rPr>
                <a:t>alıcının </a:t>
              </a:r>
              <a:r>
                <a:rPr lang="tr-TR" sz="1300" b="1" dirty="0">
                  <a:solidFill>
                    <a:srgbClr val="002060"/>
                  </a:solidFill>
                  <a:latin typeface="Comic Sans MS" pitchFamily="66" charset="0"/>
                </a:rPr>
                <a:t>cep telefonuna kısa mesaj gönderilir.</a:t>
              </a:r>
              <a:endParaRPr lang="en-GB" sz="1300" b="1" dirty="0">
                <a:solidFill>
                  <a:srgbClr val="002060"/>
                </a:solidFill>
                <a:latin typeface="Comic Sans MS" pitchFamily="66" charset="0"/>
              </a:endParaRPr>
            </a:p>
          </p:txBody>
        </p:sp>
        <p:pic>
          <p:nvPicPr>
            <p:cNvPr id="41" name="Picture 221" descr="http://www.komsarkompresor.com/FileUpload/bs426078/File/mobilephone01.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926265" y="2365121"/>
              <a:ext cx="897731" cy="1135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2" name="Freeform 159"/>
            <p:cNvSpPr>
              <a:spLocks/>
            </p:cNvSpPr>
            <p:nvPr/>
          </p:nvSpPr>
          <p:spPr bwMode="auto">
            <a:xfrm flipH="1">
              <a:off x="6928446" y="3099171"/>
              <a:ext cx="2270448" cy="511286"/>
            </a:xfrm>
            <a:custGeom>
              <a:avLst/>
              <a:gdLst>
                <a:gd name="T0" fmla="*/ 2147483647 w 1089"/>
                <a:gd name="T1" fmla="*/ 2147483647 h 621"/>
                <a:gd name="T2" fmla="*/ 2147483647 w 1089"/>
                <a:gd name="T3" fmla="*/ 2147483647 h 621"/>
                <a:gd name="T4" fmla="*/ 0 w 1089"/>
                <a:gd name="T5" fmla="*/ 0 h 621"/>
                <a:gd name="T6" fmla="*/ 0 60000 65536"/>
                <a:gd name="T7" fmla="*/ 0 60000 65536"/>
                <a:gd name="T8" fmla="*/ 0 60000 65536"/>
                <a:gd name="T9" fmla="*/ 0 w 1089"/>
                <a:gd name="T10" fmla="*/ 0 h 621"/>
                <a:gd name="T11" fmla="*/ 1089 w 1089"/>
                <a:gd name="T12" fmla="*/ 621 h 621"/>
              </a:gdLst>
              <a:ahLst/>
              <a:cxnLst>
                <a:cxn ang="T6">
                  <a:pos x="T0" y="T1"/>
                </a:cxn>
                <a:cxn ang="T7">
                  <a:pos x="T2" y="T3"/>
                </a:cxn>
                <a:cxn ang="T8">
                  <a:pos x="T4" y="T5"/>
                </a:cxn>
              </a:cxnLst>
              <a:rect l="T9" t="T10" r="T11" b="T12"/>
              <a:pathLst>
                <a:path w="1089" h="621">
                  <a:moveTo>
                    <a:pt x="1089" y="454"/>
                  </a:moveTo>
                  <a:cubicBezTo>
                    <a:pt x="1043" y="537"/>
                    <a:pt x="998" y="621"/>
                    <a:pt x="817" y="545"/>
                  </a:cubicBezTo>
                  <a:cubicBezTo>
                    <a:pt x="636" y="469"/>
                    <a:pt x="136" y="91"/>
                    <a:pt x="0" y="0"/>
                  </a:cubicBezTo>
                </a:path>
              </a:pathLst>
            </a:custGeom>
            <a:noFill/>
            <a:ln w="19050">
              <a:solidFill>
                <a:schemeClr val="tx2">
                  <a:lumMod val="60000"/>
                  <a:lumOff val="40000"/>
                </a:schemeClr>
              </a:solidFill>
              <a:round/>
              <a:headEnd/>
              <a:tailEnd type="triangle" w="med" len="med"/>
            </a:ln>
            <a:extLst>
              <a:ext uri="{909E8E84-426E-40DD-AFC4-6F175D3DCCD1}">
                <a14:hiddenFill xmlns:a14="http://schemas.microsoft.com/office/drawing/2010/main" xmlns="">
                  <a:solidFill>
                    <a:srgbClr val="FFFFFF"/>
                  </a:solidFill>
                </a14:hiddenFill>
              </a:ext>
            </a:extLst>
          </p:spPr>
          <p:txBody>
            <a:bodyPr wrap="none" anchor="ctr"/>
            <a:lstStyle/>
            <a:p>
              <a:pPr algn="ctr"/>
              <a:r>
                <a:rPr lang="tr-TR" sz="1400" b="1" dirty="0" smtClean="0">
                  <a:solidFill>
                    <a:srgbClr val="002060"/>
                  </a:solidFill>
                  <a:latin typeface="Comic Sans MS" pitchFamily="66" charset="0"/>
                </a:rPr>
                <a:t>SMS</a:t>
              </a:r>
              <a:endParaRPr lang="tr-TR" sz="1400" b="1" dirty="0">
                <a:solidFill>
                  <a:srgbClr val="002060"/>
                </a:solidFill>
                <a:latin typeface="Comic Sans MS" pitchFamily="66" charset="0"/>
              </a:endParaRPr>
            </a:p>
          </p:txBody>
        </p:sp>
        <p:pic>
          <p:nvPicPr>
            <p:cNvPr id="43" name="Picture 3" descr="ptt_kep"/>
            <p:cNvPicPr>
              <a:picLocks noChangeAspect="1" noChangeArrowheads="1"/>
            </p:cNvPicPr>
            <p:nvPr/>
          </p:nvPicPr>
          <p:blipFill>
            <a:blip r:embed="rId6" cstate="print"/>
            <a:srcRect/>
            <a:stretch>
              <a:fillRect/>
            </a:stretch>
          </p:blipFill>
          <p:spPr bwMode="auto">
            <a:xfrm>
              <a:off x="2643108" y="3496260"/>
              <a:ext cx="404333" cy="263456"/>
            </a:xfrm>
            <a:prstGeom prst="rect">
              <a:avLst/>
            </a:prstGeom>
            <a:noFill/>
            <a:ln w="9525">
              <a:noFill/>
              <a:miter lim="800000"/>
              <a:headEnd/>
              <a:tailEnd/>
            </a:ln>
          </p:spPr>
        </p:pic>
        <p:grpSp>
          <p:nvGrpSpPr>
            <p:cNvPr id="11" name="Group 160"/>
            <p:cNvGrpSpPr>
              <a:grpSpLocks noChangeAspect="1"/>
            </p:cNvGrpSpPr>
            <p:nvPr/>
          </p:nvGrpSpPr>
          <p:grpSpPr bwMode="auto">
            <a:xfrm>
              <a:off x="7088105" y="5379907"/>
              <a:ext cx="449724" cy="493713"/>
              <a:chOff x="2407" y="8387"/>
              <a:chExt cx="374" cy="545"/>
            </a:xfrm>
          </p:grpSpPr>
          <p:sp>
            <p:nvSpPr>
              <p:cNvPr id="45" name="AutoShape 161"/>
              <p:cNvSpPr>
                <a:spLocks noChangeAspect="1" noChangeArrowheads="1"/>
              </p:cNvSpPr>
              <p:nvPr/>
            </p:nvSpPr>
            <p:spPr bwMode="auto">
              <a:xfrm>
                <a:off x="2407" y="8387"/>
                <a:ext cx="374" cy="479"/>
              </a:xfrm>
              <a:prstGeom prst="foldedCorner">
                <a:avLst>
                  <a:gd name="adj" fmla="val 12500"/>
                </a:avLst>
              </a:prstGeom>
              <a:solidFill>
                <a:srgbClr val="FFFF99"/>
              </a:solidFill>
              <a:ln w="9525">
                <a:solidFill>
                  <a:srgbClr val="000000"/>
                </a:solidFill>
                <a:round/>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tr-TR" altLang="tr-TR" sz="1400">
                  <a:latin typeface="Comic Sans MS" pitchFamily="66" charset="0"/>
                </a:endParaRPr>
              </a:p>
            </p:txBody>
          </p:sp>
          <p:grpSp>
            <p:nvGrpSpPr>
              <p:cNvPr id="15" name="Group 162"/>
              <p:cNvGrpSpPr>
                <a:grpSpLocks noChangeAspect="1"/>
              </p:cNvGrpSpPr>
              <p:nvPr/>
            </p:nvGrpSpPr>
            <p:grpSpPr bwMode="auto">
              <a:xfrm>
                <a:off x="2416" y="8720"/>
                <a:ext cx="125" cy="212"/>
                <a:chOff x="2416" y="8720"/>
                <a:chExt cx="125" cy="212"/>
              </a:xfrm>
            </p:grpSpPr>
            <p:sp>
              <p:nvSpPr>
                <p:cNvPr id="47" name="Freeform 163"/>
                <p:cNvSpPr>
                  <a:spLocks noChangeAspect="1"/>
                </p:cNvSpPr>
                <p:nvPr/>
              </p:nvSpPr>
              <p:spPr bwMode="auto">
                <a:xfrm>
                  <a:off x="2434" y="8783"/>
                  <a:ext cx="96" cy="149"/>
                </a:xfrm>
                <a:custGeom>
                  <a:avLst/>
                  <a:gdLst>
                    <a:gd name="T0" fmla="*/ 29 w 96"/>
                    <a:gd name="T1" fmla="*/ 0 h 149"/>
                    <a:gd name="T2" fmla="*/ 0 w 96"/>
                    <a:gd name="T3" fmla="*/ 149 h 149"/>
                    <a:gd name="T4" fmla="*/ 48 w 96"/>
                    <a:gd name="T5" fmla="*/ 102 h 149"/>
                    <a:gd name="T6" fmla="*/ 96 w 96"/>
                    <a:gd name="T7" fmla="*/ 149 h 149"/>
                    <a:gd name="T8" fmla="*/ 62 w 96"/>
                    <a:gd name="T9" fmla="*/ 0 h 149"/>
                    <a:gd name="T10" fmla="*/ 29 w 96"/>
                    <a:gd name="T11" fmla="*/ 0 h 149"/>
                    <a:gd name="T12" fmla="*/ 0 60000 65536"/>
                    <a:gd name="T13" fmla="*/ 0 60000 65536"/>
                    <a:gd name="T14" fmla="*/ 0 60000 65536"/>
                    <a:gd name="T15" fmla="*/ 0 60000 65536"/>
                    <a:gd name="T16" fmla="*/ 0 60000 65536"/>
                    <a:gd name="T17" fmla="*/ 0 60000 65536"/>
                    <a:gd name="T18" fmla="*/ 0 w 96"/>
                    <a:gd name="T19" fmla="*/ 0 h 149"/>
                    <a:gd name="T20" fmla="*/ 96 w 96"/>
                    <a:gd name="T21" fmla="*/ 149 h 149"/>
                  </a:gdLst>
                  <a:ahLst/>
                  <a:cxnLst>
                    <a:cxn ang="T12">
                      <a:pos x="T0" y="T1"/>
                    </a:cxn>
                    <a:cxn ang="T13">
                      <a:pos x="T2" y="T3"/>
                    </a:cxn>
                    <a:cxn ang="T14">
                      <a:pos x="T4" y="T5"/>
                    </a:cxn>
                    <a:cxn ang="T15">
                      <a:pos x="T6" y="T7"/>
                    </a:cxn>
                    <a:cxn ang="T16">
                      <a:pos x="T8" y="T9"/>
                    </a:cxn>
                    <a:cxn ang="T17">
                      <a:pos x="T10" y="T11"/>
                    </a:cxn>
                  </a:cxnLst>
                  <a:rect l="T18" t="T19" r="T20" b="T21"/>
                  <a:pathLst>
                    <a:path w="96" h="149">
                      <a:moveTo>
                        <a:pt x="29" y="0"/>
                      </a:moveTo>
                      <a:lnTo>
                        <a:pt x="0" y="149"/>
                      </a:lnTo>
                      <a:lnTo>
                        <a:pt x="48" y="102"/>
                      </a:lnTo>
                      <a:lnTo>
                        <a:pt x="96" y="149"/>
                      </a:lnTo>
                      <a:lnTo>
                        <a:pt x="62" y="0"/>
                      </a:lnTo>
                      <a:lnTo>
                        <a:pt x="29" y="0"/>
                      </a:lnTo>
                      <a:close/>
                    </a:path>
                  </a:pathLst>
                </a:custGeom>
                <a:solidFill>
                  <a:srgbClr val="FF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sz="1400">
                    <a:latin typeface="Comic Sans MS" pitchFamily="66" charset="0"/>
                  </a:endParaRPr>
                </a:p>
              </p:txBody>
            </p:sp>
            <p:sp>
              <p:nvSpPr>
                <p:cNvPr id="48" name="AutoShape 164"/>
                <p:cNvSpPr>
                  <a:spLocks noChangeAspect="1" noChangeArrowheads="1"/>
                </p:cNvSpPr>
                <p:nvPr/>
              </p:nvSpPr>
              <p:spPr bwMode="auto">
                <a:xfrm>
                  <a:off x="2416" y="8720"/>
                  <a:ext cx="125" cy="125"/>
                </a:xfrm>
                <a:prstGeom prst="star8">
                  <a:avLst>
                    <a:gd name="adj" fmla="val 38250"/>
                  </a:avLst>
                </a:prstGeom>
                <a:solidFill>
                  <a:srgbClr val="FF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tr-TR" altLang="tr-TR" sz="1400">
                    <a:latin typeface="Comic Sans MS" pitchFamily="66" charset="0"/>
                  </a:endParaRPr>
                </a:p>
              </p:txBody>
            </p:sp>
          </p:grpSp>
        </p:grpSp>
        <p:pic>
          <p:nvPicPr>
            <p:cNvPr id="49" name="Picture 3" descr="ptt_kep"/>
            <p:cNvPicPr>
              <a:picLocks noChangeAspect="1" noChangeArrowheads="1"/>
            </p:cNvPicPr>
            <p:nvPr/>
          </p:nvPicPr>
          <p:blipFill>
            <a:blip r:embed="rId6" cstate="print"/>
            <a:srcRect/>
            <a:stretch>
              <a:fillRect/>
            </a:stretch>
          </p:blipFill>
          <p:spPr bwMode="auto">
            <a:xfrm>
              <a:off x="7106198" y="5401642"/>
              <a:ext cx="404333" cy="263456"/>
            </a:xfrm>
            <a:prstGeom prst="rect">
              <a:avLst/>
            </a:prstGeom>
            <a:noFill/>
            <a:ln w="9525">
              <a:noFill/>
              <a:miter lim="800000"/>
              <a:headEnd/>
              <a:tailEnd/>
            </a:ln>
          </p:spPr>
        </p:pic>
        <p:pic>
          <p:nvPicPr>
            <p:cNvPr id="50" name="Resim 70"/>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5892614" y="3352373"/>
              <a:ext cx="1101820" cy="1017065"/>
            </a:xfrm>
            <a:prstGeom prst="rect">
              <a:avLst/>
            </a:prstGeom>
          </p:spPr>
        </p:pic>
        <p:sp>
          <p:nvSpPr>
            <p:cNvPr id="51" name="Line 165"/>
            <p:cNvSpPr>
              <a:spLocks noChangeShapeType="1"/>
            </p:cNvSpPr>
            <p:nvPr/>
          </p:nvSpPr>
          <p:spPr bwMode="auto">
            <a:xfrm>
              <a:off x="4686072" y="3610458"/>
              <a:ext cx="1297678" cy="142017"/>
            </a:xfrm>
            <a:prstGeom prst="line">
              <a:avLst/>
            </a:prstGeom>
            <a:noFill/>
            <a:ln w="76200">
              <a:solidFill>
                <a:schemeClr val="tx2">
                  <a:lumMod val="60000"/>
                  <a:lumOff val="40000"/>
                </a:schemeClr>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tr-TR" sz="1400">
                <a:latin typeface="Comic Sans MS" pitchFamily="66" charset="0"/>
              </a:endParaRPr>
            </a:p>
          </p:txBody>
        </p:sp>
        <p:pic>
          <p:nvPicPr>
            <p:cNvPr id="52" name="Resim 68"/>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3331559" y="2909850"/>
              <a:ext cx="1665056" cy="1149140"/>
            </a:xfrm>
            <a:prstGeom prst="rect">
              <a:avLst/>
            </a:prstGeom>
          </p:spPr>
        </p:pic>
        <p:pic>
          <p:nvPicPr>
            <p:cNvPr id="53" name="Picture 3" descr="ptt_kep"/>
            <p:cNvPicPr>
              <a:picLocks noChangeAspect="1" noChangeArrowheads="1"/>
            </p:cNvPicPr>
            <p:nvPr/>
          </p:nvPicPr>
          <p:blipFill>
            <a:blip r:embed="rId6" cstate="print"/>
            <a:srcRect/>
            <a:stretch>
              <a:fillRect/>
            </a:stretch>
          </p:blipFill>
          <p:spPr bwMode="auto">
            <a:xfrm>
              <a:off x="5176205" y="3321310"/>
              <a:ext cx="404333" cy="263456"/>
            </a:xfrm>
            <a:prstGeom prst="rect">
              <a:avLst/>
            </a:prstGeom>
            <a:noFill/>
            <a:ln w="9525">
              <a:noFill/>
              <a:miter lim="800000"/>
              <a:headEnd/>
              <a:tailEnd/>
            </a:ln>
          </p:spPr>
        </p:pic>
        <p:sp>
          <p:nvSpPr>
            <p:cNvPr id="54" name="Freeform 201"/>
            <p:cNvSpPr>
              <a:spLocks/>
            </p:cNvSpPr>
            <p:nvPr/>
          </p:nvSpPr>
          <p:spPr bwMode="auto">
            <a:xfrm>
              <a:off x="1690334" y="3764825"/>
              <a:ext cx="4728306" cy="1130713"/>
            </a:xfrm>
            <a:custGeom>
              <a:avLst/>
              <a:gdLst>
                <a:gd name="T0" fmla="*/ 2147483647 w 3538"/>
                <a:gd name="T1" fmla="*/ 2147483647 h 1203"/>
                <a:gd name="T2" fmla="*/ 2147483647 w 3538"/>
                <a:gd name="T3" fmla="*/ 2147483647 h 1203"/>
                <a:gd name="T4" fmla="*/ 0 w 3538"/>
                <a:gd name="T5" fmla="*/ 0 h 1203"/>
                <a:gd name="T6" fmla="*/ 0 60000 65536"/>
                <a:gd name="T7" fmla="*/ 0 60000 65536"/>
                <a:gd name="T8" fmla="*/ 0 60000 65536"/>
                <a:gd name="T9" fmla="*/ 0 w 3538"/>
                <a:gd name="T10" fmla="*/ 0 h 1203"/>
                <a:gd name="T11" fmla="*/ 3538 w 3538"/>
                <a:gd name="T12" fmla="*/ 1203 h 1203"/>
              </a:gdLst>
              <a:ahLst/>
              <a:cxnLst>
                <a:cxn ang="T6">
                  <a:pos x="T0" y="T1"/>
                </a:cxn>
                <a:cxn ang="T7">
                  <a:pos x="T2" y="T3"/>
                </a:cxn>
                <a:cxn ang="T8">
                  <a:pos x="T4" y="T5"/>
                </a:cxn>
              </a:cxnLst>
              <a:rect l="T9" t="T10" r="T11" b="T12"/>
              <a:pathLst>
                <a:path w="3538" h="1203">
                  <a:moveTo>
                    <a:pt x="3538" y="681"/>
                  </a:moveTo>
                  <a:cubicBezTo>
                    <a:pt x="3493" y="942"/>
                    <a:pt x="3448" y="1203"/>
                    <a:pt x="2858" y="1089"/>
                  </a:cubicBezTo>
                  <a:cubicBezTo>
                    <a:pt x="2268" y="975"/>
                    <a:pt x="476" y="181"/>
                    <a:pt x="0" y="0"/>
                  </a:cubicBezTo>
                </a:path>
              </a:pathLst>
            </a:custGeom>
            <a:noFill/>
            <a:ln w="19050">
              <a:solidFill>
                <a:srgbClr val="92D050"/>
              </a:solidFill>
              <a:round/>
              <a:headEnd/>
              <a:tailEnd type="triangle" w="med" len="med"/>
            </a:ln>
            <a:extLst>
              <a:ext uri="{909E8E84-426E-40DD-AFC4-6F175D3DCCD1}">
                <a14:hiddenFill xmlns:a14="http://schemas.microsoft.com/office/drawing/2010/main" xmlns="">
                  <a:solidFill>
                    <a:srgbClr val="FFFFFF"/>
                  </a:solidFill>
                </a14:hiddenFill>
              </a:ext>
            </a:extLst>
          </p:spPr>
          <p:txBody>
            <a:bodyPr wrap="none" anchor="ctr"/>
            <a:lstStyle/>
            <a:p>
              <a:endParaRPr lang="tr-TR" sz="1400">
                <a:latin typeface="Comic Sans MS" pitchFamily="66" charset="0"/>
              </a:endParaRPr>
            </a:p>
          </p:txBody>
        </p:sp>
        <p:grpSp>
          <p:nvGrpSpPr>
            <p:cNvPr id="17" name="Group 160"/>
            <p:cNvGrpSpPr>
              <a:grpSpLocks noChangeAspect="1"/>
            </p:cNvGrpSpPr>
            <p:nvPr/>
          </p:nvGrpSpPr>
          <p:grpSpPr bwMode="auto">
            <a:xfrm>
              <a:off x="4934724" y="4525799"/>
              <a:ext cx="449724" cy="493713"/>
              <a:chOff x="2407" y="8387"/>
              <a:chExt cx="374" cy="545"/>
            </a:xfrm>
          </p:grpSpPr>
          <p:sp>
            <p:nvSpPr>
              <p:cNvPr id="56" name="AutoShape 161"/>
              <p:cNvSpPr>
                <a:spLocks noChangeAspect="1" noChangeArrowheads="1"/>
              </p:cNvSpPr>
              <p:nvPr/>
            </p:nvSpPr>
            <p:spPr bwMode="auto">
              <a:xfrm>
                <a:off x="2407" y="8387"/>
                <a:ext cx="374" cy="479"/>
              </a:xfrm>
              <a:prstGeom prst="foldedCorner">
                <a:avLst>
                  <a:gd name="adj" fmla="val 12500"/>
                </a:avLst>
              </a:prstGeom>
              <a:solidFill>
                <a:srgbClr val="FFFF99"/>
              </a:solidFill>
              <a:ln w="9525">
                <a:solidFill>
                  <a:srgbClr val="000000"/>
                </a:solidFill>
                <a:round/>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tr-TR" altLang="tr-TR" sz="1400">
                  <a:latin typeface="Comic Sans MS" pitchFamily="66" charset="0"/>
                </a:endParaRPr>
              </a:p>
            </p:txBody>
          </p:sp>
          <p:grpSp>
            <p:nvGrpSpPr>
              <p:cNvPr id="20" name="Group 162"/>
              <p:cNvGrpSpPr>
                <a:grpSpLocks noChangeAspect="1"/>
              </p:cNvGrpSpPr>
              <p:nvPr/>
            </p:nvGrpSpPr>
            <p:grpSpPr bwMode="auto">
              <a:xfrm>
                <a:off x="2416" y="8720"/>
                <a:ext cx="125" cy="212"/>
                <a:chOff x="2416" y="8720"/>
                <a:chExt cx="125" cy="212"/>
              </a:xfrm>
            </p:grpSpPr>
            <p:sp>
              <p:nvSpPr>
                <p:cNvPr id="58" name="Freeform 163"/>
                <p:cNvSpPr>
                  <a:spLocks noChangeAspect="1"/>
                </p:cNvSpPr>
                <p:nvPr/>
              </p:nvSpPr>
              <p:spPr bwMode="auto">
                <a:xfrm>
                  <a:off x="2434" y="8783"/>
                  <a:ext cx="96" cy="149"/>
                </a:xfrm>
                <a:custGeom>
                  <a:avLst/>
                  <a:gdLst>
                    <a:gd name="T0" fmla="*/ 29 w 96"/>
                    <a:gd name="T1" fmla="*/ 0 h 149"/>
                    <a:gd name="T2" fmla="*/ 0 w 96"/>
                    <a:gd name="T3" fmla="*/ 149 h 149"/>
                    <a:gd name="T4" fmla="*/ 48 w 96"/>
                    <a:gd name="T5" fmla="*/ 102 h 149"/>
                    <a:gd name="T6" fmla="*/ 96 w 96"/>
                    <a:gd name="T7" fmla="*/ 149 h 149"/>
                    <a:gd name="T8" fmla="*/ 62 w 96"/>
                    <a:gd name="T9" fmla="*/ 0 h 149"/>
                    <a:gd name="T10" fmla="*/ 29 w 96"/>
                    <a:gd name="T11" fmla="*/ 0 h 149"/>
                    <a:gd name="T12" fmla="*/ 0 60000 65536"/>
                    <a:gd name="T13" fmla="*/ 0 60000 65536"/>
                    <a:gd name="T14" fmla="*/ 0 60000 65536"/>
                    <a:gd name="T15" fmla="*/ 0 60000 65536"/>
                    <a:gd name="T16" fmla="*/ 0 60000 65536"/>
                    <a:gd name="T17" fmla="*/ 0 60000 65536"/>
                    <a:gd name="T18" fmla="*/ 0 w 96"/>
                    <a:gd name="T19" fmla="*/ 0 h 149"/>
                    <a:gd name="T20" fmla="*/ 96 w 96"/>
                    <a:gd name="T21" fmla="*/ 149 h 149"/>
                  </a:gdLst>
                  <a:ahLst/>
                  <a:cxnLst>
                    <a:cxn ang="T12">
                      <a:pos x="T0" y="T1"/>
                    </a:cxn>
                    <a:cxn ang="T13">
                      <a:pos x="T2" y="T3"/>
                    </a:cxn>
                    <a:cxn ang="T14">
                      <a:pos x="T4" y="T5"/>
                    </a:cxn>
                    <a:cxn ang="T15">
                      <a:pos x="T6" y="T7"/>
                    </a:cxn>
                    <a:cxn ang="T16">
                      <a:pos x="T8" y="T9"/>
                    </a:cxn>
                    <a:cxn ang="T17">
                      <a:pos x="T10" y="T11"/>
                    </a:cxn>
                  </a:cxnLst>
                  <a:rect l="T18" t="T19" r="T20" b="T21"/>
                  <a:pathLst>
                    <a:path w="96" h="149">
                      <a:moveTo>
                        <a:pt x="29" y="0"/>
                      </a:moveTo>
                      <a:lnTo>
                        <a:pt x="0" y="149"/>
                      </a:lnTo>
                      <a:lnTo>
                        <a:pt x="48" y="102"/>
                      </a:lnTo>
                      <a:lnTo>
                        <a:pt x="96" y="149"/>
                      </a:lnTo>
                      <a:lnTo>
                        <a:pt x="62" y="0"/>
                      </a:lnTo>
                      <a:lnTo>
                        <a:pt x="29" y="0"/>
                      </a:lnTo>
                      <a:close/>
                    </a:path>
                  </a:pathLst>
                </a:custGeom>
                <a:solidFill>
                  <a:srgbClr val="FF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sz="1400">
                    <a:latin typeface="Comic Sans MS" pitchFamily="66" charset="0"/>
                  </a:endParaRPr>
                </a:p>
              </p:txBody>
            </p:sp>
            <p:sp>
              <p:nvSpPr>
                <p:cNvPr id="59" name="AutoShape 164"/>
                <p:cNvSpPr>
                  <a:spLocks noChangeAspect="1" noChangeArrowheads="1"/>
                </p:cNvSpPr>
                <p:nvPr/>
              </p:nvSpPr>
              <p:spPr bwMode="auto">
                <a:xfrm>
                  <a:off x="2416" y="8720"/>
                  <a:ext cx="125" cy="125"/>
                </a:xfrm>
                <a:prstGeom prst="star8">
                  <a:avLst>
                    <a:gd name="adj" fmla="val 38250"/>
                  </a:avLst>
                </a:prstGeom>
                <a:solidFill>
                  <a:srgbClr val="FF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tr-TR" altLang="tr-TR" sz="1400">
                    <a:latin typeface="Comic Sans MS" pitchFamily="66" charset="0"/>
                  </a:endParaRPr>
                </a:p>
              </p:txBody>
            </p:sp>
          </p:grpSp>
        </p:grpSp>
        <p:pic>
          <p:nvPicPr>
            <p:cNvPr id="60" name="Picture 3" descr="ptt_kep"/>
            <p:cNvPicPr>
              <a:picLocks noChangeAspect="1" noChangeArrowheads="1"/>
            </p:cNvPicPr>
            <p:nvPr/>
          </p:nvPicPr>
          <p:blipFill>
            <a:blip r:embed="rId6" cstate="print"/>
            <a:srcRect/>
            <a:stretch>
              <a:fillRect/>
            </a:stretch>
          </p:blipFill>
          <p:spPr bwMode="auto">
            <a:xfrm>
              <a:off x="4952818" y="4547534"/>
              <a:ext cx="404333" cy="263456"/>
            </a:xfrm>
            <a:prstGeom prst="rect">
              <a:avLst/>
            </a:prstGeom>
            <a:noFill/>
            <a:ln w="9525">
              <a:noFill/>
              <a:miter lim="800000"/>
              <a:headEnd/>
              <a:tailEnd/>
            </a:ln>
          </p:spPr>
        </p:pic>
        <p:sp>
          <p:nvSpPr>
            <p:cNvPr id="61" name="AutoShape 213"/>
            <p:cNvSpPr>
              <a:spLocks noChangeArrowheads="1"/>
            </p:cNvSpPr>
            <p:nvPr/>
          </p:nvSpPr>
          <p:spPr bwMode="auto">
            <a:xfrm>
              <a:off x="6317128" y="2453793"/>
              <a:ext cx="2106745" cy="623643"/>
            </a:xfrm>
            <a:prstGeom prst="wedgeRoundRectCallout">
              <a:avLst>
                <a:gd name="adj1" fmla="val -31418"/>
                <a:gd name="adj2" fmla="val 93032"/>
                <a:gd name="adj3" fmla="val 16667"/>
              </a:avLst>
            </a:prstGeom>
            <a:solidFill>
              <a:schemeClr val="tx2">
                <a:lumMod val="20000"/>
                <a:lumOff val="80000"/>
              </a:schemeClr>
            </a:solidFill>
            <a:ln w="9525">
              <a:solidFill>
                <a:schemeClr val="tx1"/>
              </a:solidFill>
              <a:miter lim="800000"/>
              <a:headEnd/>
              <a:tailEnd/>
            </a:ln>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tr-TR" altLang="tr-TR" sz="1400" dirty="0" smtClean="0">
                  <a:solidFill>
                    <a:srgbClr val="002060"/>
                  </a:solidFill>
                  <a:latin typeface="Comic Sans MS" pitchFamily="66" charset="0"/>
                </a:rPr>
                <a:t>4-</a:t>
              </a:r>
              <a:r>
                <a:rPr lang="en-GB" altLang="tr-TR" sz="1400" dirty="0" smtClean="0">
                  <a:solidFill>
                    <a:srgbClr val="002060"/>
                  </a:solidFill>
                  <a:latin typeface="Comic Sans MS" pitchFamily="66" charset="0"/>
                </a:rPr>
                <a:t> </a:t>
              </a:r>
              <a:r>
                <a:rPr lang="tr-TR" altLang="tr-TR" sz="1400" b="1" dirty="0">
                  <a:solidFill>
                    <a:srgbClr val="002060"/>
                  </a:solidFill>
                  <a:latin typeface="Comic Sans MS" pitchFamily="66" charset="0"/>
                </a:rPr>
                <a:t>Alıcının  </a:t>
              </a:r>
              <a:r>
                <a:rPr lang="tr-TR" altLang="tr-TR" sz="1400" b="1" dirty="0" smtClean="0">
                  <a:solidFill>
                    <a:srgbClr val="002060"/>
                  </a:solidFill>
                  <a:latin typeface="Comic Sans MS" pitchFamily="66" charset="0"/>
                </a:rPr>
                <a:t>KEP </a:t>
              </a:r>
              <a:r>
                <a:rPr lang="tr-TR" altLang="tr-TR" sz="1400" b="1" dirty="0">
                  <a:solidFill>
                    <a:srgbClr val="002060"/>
                  </a:solidFill>
                  <a:latin typeface="Comic Sans MS" pitchFamily="66" charset="0"/>
                </a:rPr>
                <a:t>Hesabına teslimat</a:t>
              </a:r>
              <a:endParaRPr lang="en-GB" altLang="tr-TR" sz="1400" b="1" dirty="0">
                <a:solidFill>
                  <a:srgbClr val="002060"/>
                </a:solidFill>
                <a:latin typeface="Comic Sans MS" pitchFamily="66" charset="0"/>
              </a:endParaRPr>
            </a:p>
          </p:txBody>
        </p:sp>
        <p:grpSp>
          <p:nvGrpSpPr>
            <p:cNvPr id="22" name="Group 156"/>
            <p:cNvGrpSpPr>
              <a:grpSpLocks noChangeAspect="1"/>
            </p:cNvGrpSpPr>
            <p:nvPr/>
          </p:nvGrpSpPr>
          <p:grpSpPr bwMode="auto">
            <a:xfrm>
              <a:off x="7390770" y="3817451"/>
              <a:ext cx="436029" cy="212597"/>
              <a:chOff x="7987" y="9830"/>
              <a:chExt cx="540" cy="360"/>
            </a:xfrm>
          </p:grpSpPr>
          <p:sp>
            <p:nvSpPr>
              <p:cNvPr id="63" name="Rectangle 157"/>
              <p:cNvSpPr>
                <a:spLocks noChangeAspect="1" noChangeArrowheads="1"/>
              </p:cNvSpPr>
              <p:nvPr/>
            </p:nvSpPr>
            <p:spPr bwMode="auto">
              <a:xfrm>
                <a:off x="7987" y="9830"/>
                <a:ext cx="540" cy="360"/>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tr-TR" altLang="tr-TR" sz="1400">
                  <a:latin typeface="Comic Sans MS" pitchFamily="66" charset="0"/>
                </a:endParaRPr>
              </a:p>
            </p:txBody>
          </p:sp>
          <p:sp>
            <p:nvSpPr>
              <p:cNvPr id="64" name="AutoShape 158"/>
              <p:cNvSpPr>
                <a:spLocks noChangeAspect="1" noChangeArrowheads="1"/>
              </p:cNvSpPr>
              <p:nvPr/>
            </p:nvSpPr>
            <p:spPr bwMode="auto">
              <a:xfrm flipV="1">
                <a:off x="7987" y="9830"/>
                <a:ext cx="540" cy="180"/>
              </a:xfrm>
              <a:prstGeom prst="triangle">
                <a:avLst>
                  <a:gd name="adj" fmla="val 50000"/>
                </a:avLst>
              </a:prstGeom>
              <a:solidFill>
                <a:srgbClr val="FFFFFF"/>
              </a:solidFill>
              <a:ln w="9525">
                <a:solidFill>
                  <a:srgbClr val="000000"/>
                </a:solidFill>
                <a:miter lim="800000"/>
                <a:headEnd/>
                <a:tailEnd/>
              </a:ln>
            </p:spPr>
            <p:txBody>
              <a:bodyPr rot="1080000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tr-TR" altLang="tr-TR" sz="1400">
                  <a:latin typeface="Comic Sans MS" pitchFamily="66" charset="0"/>
                </a:endParaRPr>
              </a:p>
            </p:txBody>
          </p:sp>
        </p:grpSp>
        <p:sp>
          <p:nvSpPr>
            <p:cNvPr id="65" name="AutoShape 210"/>
            <p:cNvSpPr>
              <a:spLocks noChangeArrowheads="1"/>
            </p:cNvSpPr>
            <p:nvPr/>
          </p:nvSpPr>
          <p:spPr bwMode="auto">
            <a:xfrm>
              <a:off x="3666787" y="1729729"/>
              <a:ext cx="2641600" cy="724064"/>
            </a:xfrm>
            <a:prstGeom prst="wedgeRoundRectCallout">
              <a:avLst>
                <a:gd name="adj1" fmla="val 18217"/>
                <a:gd name="adj2" fmla="val 158475"/>
                <a:gd name="adj3" fmla="val 16667"/>
              </a:avLst>
            </a:prstGeom>
            <a:solidFill>
              <a:schemeClr val="tx2">
                <a:lumMod val="20000"/>
                <a:lumOff val="80000"/>
              </a:schemeClr>
            </a:solidFill>
            <a:ln w="9525">
              <a:solidFill>
                <a:schemeClr val="tx1"/>
              </a:solidFill>
              <a:miter lim="800000"/>
              <a:headEnd/>
              <a:tailEnd/>
            </a:ln>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tr-TR" altLang="tr-TR" sz="1400" dirty="0" smtClean="0">
                  <a:latin typeface="Comic Sans MS" pitchFamily="66" charset="0"/>
                </a:rPr>
                <a:t>3</a:t>
              </a:r>
              <a:r>
                <a:rPr lang="tr-TR" altLang="tr-TR" sz="1400" dirty="0" smtClean="0">
                  <a:solidFill>
                    <a:srgbClr val="002060"/>
                  </a:solidFill>
                  <a:latin typeface="Comic Sans MS" pitchFamily="66" charset="0"/>
                </a:rPr>
                <a:t>-</a:t>
              </a:r>
              <a:r>
                <a:rPr lang="en-GB" altLang="tr-TR" sz="1400" dirty="0" smtClean="0">
                  <a:solidFill>
                    <a:srgbClr val="002060"/>
                  </a:solidFill>
                  <a:latin typeface="Comic Sans MS" pitchFamily="66" charset="0"/>
                </a:rPr>
                <a:t> </a:t>
              </a:r>
              <a:r>
                <a:rPr lang="tr-TR" altLang="tr-TR" sz="1400" b="1" dirty="0">
                  <a:solidFill>
                    <a:srgbClr val="002060"/>
                  </a:solidFill>
                  <a:latin typeface="Comic Sans MS" pitchFamily="66" charset="0"/>
                </a:rPr>
                <a:t>e-imzalama zarflama, zaman damgalama ve gönderim</a:t>
              </a:r>
              <a:endParaRPr lang="en-GB" altLang="tr-TR" sz="1400" b="1" dirty="0">
                <a:solidFill>
                  <a:srgbClr val="002060"/>
                </a:solidFill>
                <a:latin typeface="Comic Sans MS" pitchFamily="66" charset="0"/>
              </a:endParaRPr>
            </a:p>
          </p:txBody>
        </p:sp>
        <p:pic>
          <p:nvPicPr>
            <p:cNvPr id="66" name="Picture 3" descr="ptt_kep"/>
            <p:cNvPicPr>
              <a:picLocks noChangeAspect="1" noChangeArrowheads="1"/>
            </p:cNvPicPr>
            <p:nvPr/>
          </p:nvPicPr>
          <p:blipFill>
            <a:blip r:embed="rId6" cstate="print"/>
            <a:srcRect/>
            <a:stretch>
              <a:fillRect/>
            </a:stretch>
          </p:blipFill>
          <p:spPr bwMode="auto">
            <a:xfrm>
              <a:off x="3816867" y="3634905"/>
              <a:ext cx="687548" cy="447995"/>
            </a:xfrm>
            <a:prstGeom prst="rect">
              <a:avLst/>
            </a:prstGeom>
            <a:noFill/>
            <a:ln w="9525">
              <a:noFill/>
              <a:miter lim="800000"/>
              <a:headEnd/>
              <a:tailEnd/>
            </a:ln>
          </p:spPr>
        </p:pic>
      </p:grpSp>
      <p:pic>
        <p:nvPicPr>
          <p:cNvPr id="62" name="Picture 2" descr="C:\Users\tk32591\Desktop\Üst.jpg"/>
          <p:cNvPicPr>
            <a:picLocks noChangeAspect="1" noChangeArrowheads="1"/>
          </p:cNvPicPr>
          <p:nvPr/>
        </p:nvPicPr>
        <p:blipFill>
          <a:blip r:embed="rId9" cstate="print"/>
          <a:srcRect/>
          <a:stretch>
            <a:fillRect/>
          </a:stretch>
        </p:blipFill>
        <p:spPr bwMode="auto">
          <a:xfrm>
            <a:off x="0" y="0"/>
            <a:ext cx="9906000" cy="476672"/>
          </a:xfrm>
          <a:prstGeom prst="rect">
            <a:avLst/>
          </a:prstGeom>
          <a:noFill/>
        </p:spPr>
      </p:pic>
      <p:pic>
        <p:nvPicPr>
          <p:cNvPr id="68" name="Picture 2" descr="C:\Users\tk32591\Desktop\Alt.jpg"/>
          <p:cNvPicPr>
            <a:picLocks noChangeAspect="1" noChangeArrowheads="1"/>
          </p:cNvPicPr>
          <p:nvPr/>
        </p:nvPicPr>
        <p:blipFill>
          <a:blip r:embed="rId10" cstate="print"/>
          <a:srcRect/>
          <a:stretch>
            <a:fillRect/>
          </a:stretch>
        </p:blipFill>
        <p:spPr bwMode="auto">
          <a:xfrm>
            <a:off x="0" y="6597352"/>
            <a:ext cx="9906000" cy="260648"/>
          </a:xfrm>
          <a:prstGeom prst="rect">
            <a:avLst/>
          </a:prstGeom>
          <a:noFill/>
        </p:spPr>
      </p:pic>
    </p:spTree>
    <p:extLst>
      <p:ext uri="{BB962C8B-B14F-4D97-AF65-F5344CB8AC3E}">
        <p14:creationId xmlns:p14="http://schemas.microsoft.com/office/powerpoint/2010/main" xmlns="" val="260754217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2"/>
          <p:cNvSpPr txBox="1">
            <a:spLocks noChangeArrowheads="1"/>
          </p:cNvSpPr>
          <p:nvPr/>
        </p:nvSpPr>
        <p:spPr bwMode="auto">
          <a:xfrm>
            <a:off x="0" y="97469"/>
            <a:ext cx="989842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100" b="1">
                <a:solidFill>
                  <a:schemeClr val="accent2"/>
                </a:solidFill>
                <a:latin typeface="Monotype Corsiva" pitchFamily="66" charset="0"/>
                <a:cs typeface="Arial" pitchFamily="34" charset="0"/>
              </a:defRPr>
            </a:lvl1pPr>
            <a:lvl2pPr marL="742950" indent="-285750" eaLnBrk="0" hangingPunct="0">
              <a:defRPr sz="2100" b="1">
                <a:solidFill>
                  <a:schemeClr val="accent2"/>
                </a:solidFill>
                <a:latin typeface="Monotype Corsiva" pitchFamily="66" charset="0"/>
                <a:cs typeface="Arial" pitchFamily="34" charset="0"/>
              </a:defRPr>
            </a:lvl2pPr>
            <a:lvl3pPr marL="1143000" indent="-228600" eaLnBrk="0" hangingPunct="0">
              <a:defRPr sz="2100" b="1">
                <a:solidFill>
                  <a:schemeClr val="accent2"/>
                </a:solidFill>
                <a:latin typeface="Monotype Corsiva" pitchFamily="66" charset="0"/>
                <a:cs typeface="Arial" pitchFamily="34" charset="0"/>
              </a:defRPr>
            </a:lvl3pPr>
            <a:lvl4pPr marL="1600200" indent="-228600" eaLnBrk="0" hangingPunct="0">
              <a:defRPr sz="2100" b="1">
                <a:solidFill>
                  <a:schemeClr val="accent2"/>
                </a:solidFill>
                <a:latin typeface="Monotype Corsiva" pitchFamily="66" charset="0"/>
                <a:cs typeface="Arial" pitchFamily="34" charset="0"/>
              </a:defRPr>
            </a:lvl4pPr>
            <a:lvl5pPr marL="2057400" indent="-228600" eaLnBrk="0" hangingPunct="0">
              <a:defRPr sz="2100" b="1">
                <a:solidFill>
                  <a:schemeClr val="accent2"/>
                </a:solidFill>
                <a:latin typeface="Monotype Corsiva" pitchFamily="66" charset="0"/>
                <a:cs typeface="Arial" pitchFamily="34" charset="0"/>
              </a:defRPr>
            </a:lvl5pPr>
            <a:lvl6pPr marL="2514600" indent="-228600" eaLnBrk="0" fontAlgn="base" hangingPunct="0">
              <a:spcBef>
                <a:spcPct val="0"/>
              </a:spcBef>
              <a:spcAft>
                <a:spcPct val="0"/>
              </a:spcAft>
              <a:defRPr sz="2100" b="1">
                <a:solidFill>
                  <a:schemeClr val="accent2"/>
                </a:solidFill>
                <a:latin typeface="Monotype Corsiva" pitchFamily="66" charset="0"/>
                <a:cs typeface="Arial" pitchFamily="34" charset="0"/>
              </a:defRPr>
            </a:lvl6pPr>
            <a:lvl7pPr marL="2971800" indent="-228600" eaLnBrk="0" fontAlgn="base" hangingPunct="0">
              <a:spcBef>
                <a:spcPct val="0"/>
              </a:spcBef>
              <a:spcAft>
                <a:spcPct val="0"/>
              </a:spcAft>
              <a:defRPr sz="2100" b="1">
                <a:solidFill>
                  <a:schemeClr val="accent2"/>
                </a:solidFill>
                <a:latin typeface="Monotype Corsiva" pitchFamily="66" charset="0"/>
                <a:cs typeface="Arial" pitchFamily="34" charset="0"/>
              </a:defRPr>
            </a:lvl7pPr>
            <a:lvl8pPr marL="3429000" indent="-228600" eaLnBrk="0" fontAlgn="base" hangingPunct="0">
              <a:spcBef>
                <a:spcPct val="0"/>
              </a:spcBef>
              <a:spcAft>
                <a:spcPct val="0"/>
              </a:spcAft>
              <a:defRPr sz="2100" b="1">
                <a:solidFill>
                  <a:schemeClr val="accent2"/>
                </a:solidFill>
                <a:latin typeface="Monotype Corsiva" pitchFamily="66" charset="0"/>
                <a:cs typeface="Arial" pitchFamily="34" charset="0"/>
              </a:defRPr>
            </a:lvl8pPr>
            <a:lvl9pPr marL="3886200" indent="-228600" eaLnBrk="0" fontAlgn="base" hangingPunct="0">
              <a:spcBef>
                <a:spcPct val="0"/>
              </a:spcBef>
              <a:spcAft>
                <a:spcPct val="0"/>
              </a:spcAft>
              <a:defRPr sz="2100" b="1">
                <a:solidFill>
                  <a:schemeClr val="accent2"/>
                </a:solidFill>
                <a:latin typeface="Monotype Corsiva" pitchFamily="66" charset="0"/>
                <a:cs typeface="Arial" pitchFamily="34" charset="0"/>
              </a:defRPr>
            </a:lvl9pPr>
          </a:lstStyle>
          <a:p>
            <a:pPr defTabSz="457200"/>
            <a:r>
              <a:rPr lang="tr-TR" sz="2200" dirty="0">
                <a:solidFill>
                  <a:schemeClr val="bg1"/>
                </a:solidFill>
                <a:effectLst>
                  <a:outerShdw blurRad="38100" dist="38100" dir="2700000" algn="tl">
                    <a:srgbClr val="000000">
                      <a:alpha val="43137"/>
                    </a:srgbClr>
                  </a:outerShdw>
                </a:effectLst>
                <a:latin typeface="+mj-lt"/>
              </a:rPr>
              <a:t>Kayıtlı Elektronik Posta Hizmetleri Müdürlüğü</a:t>
            </a:r>
          </a:p>
        </p:txBody>
      </p:sp>
      <p:pic>
        <p:nvPicPr>
          <p:cNvPr id="27" name="Picture 2" descr="http://icons.iconarchive.com/icons/icons-land/vista-people/256/Office-Client-Male-Light-icon.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flipH="1">
            <a:off x="0" y="2768445"/>
            <a:ext cx="1638182" cy="1512168"/>
          </a:xfrm>
          <a:prstGeom prst="rect">
            <a:avLst/>
          </a:prstGeom>
          <a:noFill/>
          <a:extLst>
            <a:ext uri="{909E8E84-426E-40DD-AFC4-6F175D3DCCD1}">
              <a14:hiddenFill xmlns:a14="http://schemas.microsoft.com/office/drawing/2010/main" xmlns="">
                <a:solidFill>
                  <a:srgbClr val="FFFFFF"/>
                </a:solidFill>
              </a14:hiddenFill>
            </a:ext>
          </a:extLst>
        </p:spPr>
      </p:pic>
      <p:pic>
        <p:nvPicPr>
          <p:cNvPr id="28" name="Picture 4" descr="http://icons.iconarchive.com/icons/custom-icon-design/pretty-office-2/256/man-icon.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924800" y="3064794"/>
            <a:ext cx="1320800" cy="1339788"/>
          </a:xfrm>
          <a:prstGeom prst="rect">
            <a:avLst/>
          </a:prstGeom>
          <a:noFill/>
          <a:extLst>
            <a:ext uri="{909E8E84-426E-40DD-AFC4-6F175D3DCCD1}">
              <a14:hiddenFill xmlns:a14="http://schemas.microsoft.com/office/drawing/2010/main" xmlns="">
                <a:solidFill>
                  <a:srgbClr val="FFFFFF"/>
                </a:solidFill>
              </a14:hiddenFill>
            </a:ext>
          </a:extLst>
        </p:spPr>
      </p:pic>
      <p:pic>
        <p:nvPicPr>
          <p:cNvPr id="29" name="Picture 3" descr="ptt_kep"/>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224808" y="4437112"/>
            <a:ext cx="1025814" cy="537456"/>
          </a:xfrm>
          <a:prstGeom prst="rect">
            <a:avLst/>
          </a:prstGeom>
          <a:noFill/>
          <a:ln>
            <a:noFill/>
          </a:ln>
        </p:spPr>
      </p:pic>
      <p:pic>
        <p:nvPicPr>
          <p:cNvPr id="30" name="Picture 8" descr="http://icons.iconarchive.com/icons/iconshock/cms/256/post-icon.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364601" y="4211265"/>
            <a:ext cx="928366" cy="640929"/>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9" name="18 Grup"/>
          <p:cNvGrpSpPr/>
          <p:nvPr/>
        </p:nvGrpSpPr>
        <p:grpSpPr>
          <a:xfrm>
            <a:off x="3002784" y="3113193"/>
            <a:ext cx="3978441" cy="3058053"/>
            <a:chOff x="3002784" y="3113193"/>
            <a:chExt cx="3978441" cy="3058053"/>
          </a:xfrm>
        </p:grpSpPr>
        <p:grpSp>
          <p:nvGrpSpPr>
            <p:cNvPr id="17" name="16 Grup"/>
            <p:cNvGrpSpPr/>
            <p:nvPr/>
          </p:nvGrpSpPr>
          <p:grpSpPr>
            <a:xfrm>
              <a:off x="3002784" y="3113193"/>
              <a:ext cx="3978441" cy="3058053"/>
              <a:chOff x="3002784" y="3113193"/>
              <a:chExt cx="3978441" cy="3058053"/>
            </a:xfrm>
          </p:grpSpPr>
          <p:sp>
            <p:nvSpPr>
              <p:cNvPr id="25" name="Yuvarlatılmış Dikdörtgen 3"/>
              <p:cNvSpPr/>
              <p:nvPr/>
            </p:nvSpPr>
            <p:spPr>
              <a:xfrm>
                <a:off x="3002784" y="3753907"/>
                <a:ext cx="1326147" cy="2376264"/>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tr-TR">
                  <a:latin typeface="+mj-lt"/>
                </a:endParaRPr>
              </a:p>
            </p:txBody>
          </p:sp>
          <p:sp>
            <p:nvSpPr>
              <p:cNvPr id="26" name="Yuvarlatılmış Dikdörtgen 4"/>
              <p:cNvSpPr/>
              <p:nvPr/>
            </p:nvSpPr>
            <p:spPr>
              <a:xfrm>
                <a:off x="5655078" y="3794982"/>
                <a:ext cx="1326147" cy="2376264"/>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tr-TR" dirty="0" smtClean="0">
                    <a:latin typeface="+mj-lt"/>
                  </a:rPr>
                  <a:t>Diğer KEPHS</a:t>
                </a:r>
                <a:endParaRPr lang="tr-TR" dirty="0">
                  <a:latin typeface="+mj-lt"/>
                </a:endParaRPr>
              </a:p>
            </p:txBody>
          </p:sp>
          <p:pic>
            <p:nvPicPr>
              <p:cNvPr id="31" name="Picture 9" descr="C:\Users\balat\Downloads\1393592087_stamp_basic_green.pn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3152950" y="3113193"/>
                <a:ext cx="495300" cy="457200"/>
              </a:xfrm>
              <a:prstGeom prst="rect">
                <a:avLst/>
              </a:prstGeom>
              <a:noFill/>
              <a:extLst>
                <a:ext uri="{909E8E84-426E-40DD-AFC4-6F175D3DCCD1}">
                  <a14:hiddenFill xmlns:a14="http://schemas.microsoft.com/office/drawing/2010/main" xmlns="">
                    <a:solidFill>
                      <a:srgbClr val="FFFFFF"/>
                    </a:solidFill>
                  </a14:hiddenFill>
                </a:ext>
              </a:extLst>
            </p:spPr>
          </p:pic>
        </p:grpSp>
        <p:pic>
          <p:nvPicPr>
            <p:cNvPr id="32" name="Picture 10" descr="C:\Users\balat\Downloads\1393592103_stamp_basic_blue.png"/>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6007526" y="3139442"/>
              <a:ext cx="495300" cy="457200"/>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33" name="Metin kutusu 12"/>
          <p:cNvSpPr txBox="1"/>
          <p:nvPr/>
        </p:nvSpPr>
        <p:spPr>
          <a:xfrm>
            <a:off x="2504728" y="1556792"/>
            <a:ext cx="1872208" cy="1384995"/>
          </a:xfrm>
          <a:prstGeom prst="rect">
            <a:avLst/>
          </a:prstGeom>
          <a:noFill/>
        </p:spPr>
        <p:txBody>
          <a:bodyPr wrap="square" rtlCol="0">
            <a:spAutoFit/>
          </a:bodyPr>
          <a:lstStyle/>
          <a:p>
            <a:pPr algn="ctr"/>
            <a:r>
              <a:rPr lang="tr-TR" b="0" dirty="0" smtClean="0">
                <a:solidFill>
                  <a:schemeClr val="tx1"/>
                </a:solidFill>
                <a:latin typeface="+mj-lt"/>
              </a:rPr>
              <a:t>İletinin KEPHS tarafından alındığına Dair Delil</a:t>
            </a:r>
            <a:endParaRPr lang="tr-TR" b="0" dirty="0">
              <a:solidFill>
                <a:schemeClr val="tx1"/>
              </a:solidFill>
              <a:latin typeface="+mj-lt"/>
            </a:endParaRPr>
          </a:p>
        </p:txBody>
      </p:sp>
      <p:sp>
        <p:nvSpPr>
          <p:cNvPr id="34" name="Metin kutusu 25"/>
          <p:cNvSpPr txBox="1"/>
          <p:nvPr/>
        </p:nvSpPr>
        <p:spPr>
          <a:xfrm>
            <a:off x="5241032" y="1412776"/>
            <a:ext cx="2018190" cy="1708160"/>
          </a:xfrm>
          <a:prstGeom prst="rect">
            <a:avLst/>
          </a:prstGeom>
          <a:noFill/>
        </p:spPr>
        <p:txBody>
          <a:bodyPr wrap="square" rtlCol="0">
            <a:spAutoFit/>
          </a:bodyPr>
          <a:lstStyle/>
          <a:p>
            <a:pPr algn="ctr"/>
            <a:r>
              <a:rPr lang="tr-TR" b="0" dirty="0" smtClean="0">
                <a:solidFill>
                  <a:schemeClr val="tx1"/>
                </a:solidFill>
                <a:latin typeface="+mj-lt"/>
              </a:rPr>
              <a:t>İletinin Kullanıcı Kutusuna Bırakıldığına Dair Delil</a:t>
            </a:r>
          </a:p>
          <a:p>
            <a:endParaRPr lang="tr-TR" dirty="0">
              <a:latin typeface="+mj-lt"/>
            </a:endParaRPr>
          </a:p>
        </p:txBody>
      </p:sp>
      <p:sp>
        <p:nvSpPr>
          <p:cNvPr id="35" name="Metin kutusu 26"/>
          <p:cNvSpPr txBox="1"/>
          <p:nvPr/>
        </p:nvSpPr>
        <p:spPr>
          <a:xfrm>
            <a:off x="7859151" y="1429616"/>
            <a:ext cx="1947398" cy="1384995"/>
          </a:xfrm>
          <a:prstGeom prst="rect">
            <a:avLst/>
          </a:prstGeom>
          <a:noFill/>
        </p:spPr>
        <p:txBody>
          <a:bodyPr wrap="square" rtlCol="0">
            <a:spAutoFit/>
          </a:bodyPr>
          <a:lstStyle/>
          <a:p>
            <a:pPr algn="ctr"/>
            <a:r>
              <a:rPr lang="tr-TR" b="0" dirty="0" smtClean="0">
                <a:solidFill>
                  <a:schemeClr val="tx1"/>
                </a:solidFill>
                <a:latin typeface="+mj-lt"/>
              </a:rPr>
              <a:t>İletinin Kullanıcı Tarafından Okunduğuna Daire Delil</a:t>
            </a:r>
            <a:endParaRPr lang="tr-TR" b="0" dirty="0">
              <a:solidFill>
                <a:schemeClr val="tx1"/>
              </a:solidFill>
              <a:latin typeface="+mj-lt"/>
            </a:endParaRPr>
          </a:p>
        </p:txBody>
      </p:sp>
      <p:pic>
        <p:nvPicPr>
          <p:cNvPr id="36" name="Picture 10" descr="C:\Users\balat\Downloads\1393592103_stamp_basic_blue.png"/>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9145904" y="3116505"/>
            <a:ext cx="495300" cy="457200"/>
          </a:xfrm>
          <a:prstGeom prst="rect">
            <a:avLst/>
          </a:prstGeom>
          <a:noFill/>
          <a:extLst>
            <a:ext uri="{909E8E84-426E-40DD-AFC4-6F175D3DCCD1}">
              <a14:hiddenFill xmlns:a14="http://schemas.microsoft.com/office/drawing/2010/main" xmlns="">
                <a:solidFill>
                  <a:srgbClr val="FFFFFF"/>
                </a:solidFill>
              </a14:hiddenFill>
            </a:ext>
          </a:extLst>
        </p:spPr>
      </p:pic>
      <p:sp>
        <p:nvSpPr>
          <p:cNvPr id="37" name="Metin kutusu 31"/>
          <p:cNvSpPr txBox="1"/>
          <p:nvPr/>
        </p:nvSpPr>
        <p:spPr>
          <a:xfrm>
            <a:off x="344488" y="5157192"/>
            <a:ext cx="1872208" cy="1061829"/>
          </a:xfrm>
          <a:prstGeom prst="rect">
            <a:avLst/>
          </a:prstGeom>
          <a:noFill/>
        </p:spPr>
        <p:txBody>
          <a:bodyPr wrap="square" rtlCol="0">
            <a:spAutoFit/>
          </a:bodyPr>
          <a:lstStyle/>
          <a:p>
            <a:pPr algn="ctr"/>
            <a:r>
              <a:rPr lang="tr-TR" b="0" dirty="0" smtClean="0">
                <a:solidFill>
                  <a:schemeClr val="tx1"/>
                </a:solidFill>
                <a:latin typeface="+mj-lt"/>
              </a:rPr>
              <a:t>Bir adet PTT ve iki adet diğer KEPHS delili</a:t>
            </a:r>
            <a:endParaRPr lang="tr-TR" b="0" dirty="0">
              <a:solidFill>
                <a:schemeClr val="tx1"/>
              </a:solidFill>
              <a:latin typeface="+mj-lt"/>
            </a:endParaRPr>
          </a:p>
        </p:txBody>
      </p:sp>
      <p:sp>
        <p:nvSpPr>
          <p:cNvPr id="39" name="Başlık 1"/>
          <p:cNvSpPr txBox="1">
            <a:spLocks/>
          </p:cNvSpPr>
          <p:nvPr/>
        </p:nvSpPr>
        <p:spPr>
          <a:xfrm>
            <a:off x="2261701" y="494544"/>
            <a:ext cx="5808672" cy="643007"/>
          </a:xfrm>
          <a:prstGeom prst="rect">
            <a:avLst/>
          </a:prstGeom>
        </p:spPr>
        <p:txBody>
          <a:bodyPr>
            <a:noAutofit/>
          </a:bodyPr>
          <a:lstStyle/>
          <a:p>
            <a:pPr marL="0" marR="0" lvl="0" indent="0" algn="ctr" defTabSz="914400" rtl="0" eaLnBrk="1" fontAlgn="auto" latinLnBrk="0" hangingPunct="1">
              <a:lnSpc>
                <a:spcPct val="150000"/>
              </a:lnSpc>
              <a:spcBef>
                <a:spcPct val="20000"/>
              </a:spcBef>
              <a:spcAft>
                <a:spcPts val="0"/>
              </a:spcAft>
              <a:buClrTx/>
              <a:buSzTx/>
              <a:buFontTx/>
              <a:buNone/>
              <a:tabLst/>
              <a:defRPr/>
            </a:pPr>
            <a:r>
              <a:rPr kumimoji="0" lang="tr-TR" altLang="tr-TR" sz="2200" b="1" i="0" u="none" strike="noStrike" kern="1200" cap="none" spc="0" normalizeH="0" baseline="0" noProof="0" dirty="0" smtClean="0">
                <a:ln>
                  <a:noFill/>
                </a:ln>
                <a:solidFill>
                  <a:schemeClr val="accent1">
                    <a:lumMod val="75000"/>
                  </a:schemeClr>
                </a:solidFill>
                <a:effectLst/>
                <a:uLnTx/>
                <a:uFillTx/>
                <a:latin typeface="+mj-lt"/>
                <a:ea typeface="+mn-ea"/>
                <a:cs typeface="Arial" charset="0"/>
              </a:rPr>
              <a:t>İki </a:t>
            </a:r>
            <a:r>
              <a:rPr kumimoji="0" lang="tr-TR" altLang="tr-TR" sz="2200" b="1" i="0" u="none" strike="noStrike" kern="1200" cap="none" spc="0" normalizeH="0" baseline="0" noProof="0" dirty="0" err="1" smtClean="0">
                <a:ln>
                  <a:noFill/>
                </a:ln>
                <a:solidFill>
                  <a:schemeClr val="accent1">
                    <a:lumMod val="75000"/>
                  </a:schemeClr>
                </a:solidFill>
                <a:effectLst/>
                <a:uLnTx/>
                <a:uFillTx/>
                <a:latin typeface="+mj-lt"/>
                <a:ea typeface="+mn-ea"/>
                <a:cs typeface="Arial" charset="0"/>
              </a:rPr>
              <a:t>KEPHS’nin</a:t>
            </a:r>
            <a:r>
              <a:rPr kumimoji="0" lang="tr-TR" altLang="tr-TR" sz="2200" b="1" i="0" u="none" strike="noStrike" kern="1200" cap="none" spc="0" normalizeH="0" baseline="0" noProof="0" dirty="0" smtClean="0">
                <a:ln>
                  <a:noFill/>
                </a:ln>
                <a:solidFill>
                  <a:schemeClr val="accent1">
                    <a:lumMod val="75000"/>
                  </a:schemeClr>
                </a:solidFill>
                <a:effectLst/>
                <a:uLnTx/>
                <a:uFillTx/>
                <a:latin typeface="+mj-lt"/>
                <a:ea typeface="+mn-ea"/>
                <a:cs typeface="Arial" charset="0"/>
              </a:rPr>
              <a:t> Çalışma Modeli</a:t>
            </a:r>
            <a:r>
              <a:rPr kumimoji="0" lang="tr-TR" altLang="tr-TR" sz="2200" b="1" i="0" u="none" strike="noStrike" kern="1200" cap="none" spc="0" normalizeH="0" noProof="0" dirty="0" smtClean="0">
                <a:ln>
                  <a:noFill/>
                </a:ln>
                <a:solidFill>
                  <a:schemeClr val="accent1">
                    <a:lumMod val="75000"/>
                  </a:schemeClr>
                </a:solidFill>
                <a:effectLst/>
                <a:uLnTx/>
                <a:uFillTx/>
                <a:latin typeface="+mj-lt"/>
                <a:ea typeface="+mn-ea"/>
                <a:cs typeface="Arial" charset="0"/>
              </a:rPr>
              <a:t> </a:t>
            </a:r>
            <a:endParaRPr kumimoji="0" lang="tr-TR" altLang="tr-TR" sz="2200" b="1" i="0" u="none" strike="noStrike" kern="1200" cap="none" spc="0" normalizeH="0" baseline="0" noProof="0" dirty="0">
              <a:ln>
                <a:noFill/>
              </a:ln>
              <a:solidFill>
                <a:schemeClr val="accent1">
                  <a:lumMod val="75000"/>
                </a:schemeClr>
              </a:solidFill>
              <a:effectLst/>
              <a:uLnTx/>
              <a:uFillTx/>
              <a:latin typeface="+mj-lt"/>
              <a:ea typeface="+mn-ea"/>
              <a:cs typeface="Arial" charset="0"/>
            </a:endParaRPr>
          </a:p>
        </p:txBody>
      </p:sp>
      <p:pic>
        <p:nvPicPr>
          <p:cNvPr id="20" name="Picture 2" descr="C:\Users\tk32591\Desktop\Üst.jpg"/>
          <p:cNvPicPr>
            <a:picLocks noChangeAspect="1" noChangeArrowheads="1"/>
          </p:cNvPicPr>
          <p:nvPr/>
        </p:nvPicPr>
        <p:blipFill>
          <a:blip r:embed="rId9" cstate="print"/>
          <a:srcRect/>
          <a:stretch>
            <a:fillRect/>
          </a:stretch>
        </p:blipFill>
        <p:spPr bwMode="auto">
          <a:xfrm>
            <a:off x="0" y="0"/>
            <a:ext cx="9906000" cy="476672"/>
          </a:xfrm>
          <a:prstGeom prst="rect">
            <a:avLst/>
          </a:prstGeom>
          <a:noFill/>
        </p:spPr>
      </p:pic>
      <p:pic>
        <p:nvPicPr>
          <p:cNvPr id="21" name="Picture 2" descr="C:\Users\tk32591\Desktop\Alt.jpg"/>
          <p:cNvPicPr>
            <a:picLocks noChangeAspect="1" noChangeArrowheads="1"/>
          </p:cNvPicPr>
          <p:nvPr/>
        </p:nvPicPr>
        <p:blipFill>
          <a:blip r:embed="rId10" cstate="print"/>
          <a:srcRect/>
          <a:stretch>
            <a:fillRect/>
          </a:stretch>
        </p:blipFill>
        <p:spPr bwMode="auto">
          <a:xfrm>
            <a:off x="0" y="6419850"/>
            <a:ext cx="9906000" cy="438150"/>
          </a:xfrm>
          <a:prstGeom prst="rect">
            <a:avLst/>
          </a:prstGeom>
          <a:noFill/>
        </p:spPr>
      </p:pic>
    </p:spTree>
    <p:extLst>
      <p:ext uri="{BB962C8B-B14F-4D97-AF65-F5344CB8AC3E}">
        <p14:creationId xmlns:p14="http://schemas.microsoft.com/office/powerpoint/2010/main" xmlns="" val="29884734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2"/>
          <p:cNvSpPr txBox="1">
            <a:spLocks noChangeArrowheads="1"/>
          </p:cNvSpPr>
          <p:nvPr/>
        </p:nvSpPr>
        <p:spPr bwMode="auto">
          <a:xfrm>
            <a:off x="0" y="97468"/>
            <a:ext cx="989842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100" b="1">
                <a:solidFill>
                  <a:schemeClr val="accent2"/>
                </a:solidFill>
                <a:latin typeface="Monotype Corsiva" pitchFamily="66" charset="0"/>
                <a:cs typeface="Arial" pitchFamily="34" charset="0"/>
              </a:defRPr>
            </a:lvl1pPr>
            <a:lvl2pPr marL="742950" indent="-285750" eaLnBrk="0" hangingPunct="0">
              <a:defRPr sz="2100" b="1">
                <a:solidFill>
                  <a:schemeClr val="accent2"/>
                </a:solidFill>
                <a:latin typeface="Monotype Corsiva" pitchFamily="66" charset="0"/>
                <a:cs typeface="Arial" pitchFamily="34" charset="0"/>
              </a:defRPr>
            </a:lvl2pPr>
            <a:lvl3pPr marL="1143000" indent="-228600" eaLnBrk="0" hangingPunct="0">
              <a:defRPr sz="2100" b="1">
                <a:solidFill>
                  <a:schemeClr val="accent2"/>
                </a:solidFill>
                <a:latin typeface="Monotype Corsiva" pitchFamily="66" charset="0"/>
                <a:cs typeface="Arial" pitchFamily="34" charset="0"/>
              </a:defRPr>
            </a:lvl3pPr>
            <a:lvl4pPr marL="1600200" indent="-228600" eaLnBrk="0" hangingPunct="0">
              <a:defRPr sz="2100" b="1">
                <a:solidFill>
                  <a:schemeClr val="accent2"/>
                </a:solidFill>
                <a:latin typeface="Monotype Corsiva" pitchFamily="66" charset="0"/>
                <a:cs typeface="Arial" pitchFamily="34" charset="0"/>
              </a:defRPr>
            </a:lvl4pPr>
            <a:lvl5pPr marL="2057400" indent="-228600" eaLnBrk="0" hangingPunct="0">
              <a:defRPr sz="2100" b="1">
                <a:solidFill>
                  <a:schemeClr val="accent2"/>
                </a:solidFill>
                <a:latin typeface="Monotype Corsiva" pitchFamily="66" charset="0"/>
                <a:cs typeface="Arial" pitchFamily="34" charset="0"/>
              </a:defRPr>
            </a:lvl5pPr>
            <a:lvl6pPr marL="2514600" indent="-228600" eaLnBrk="0" fontAlgn="base" hangingPunct="0">
              <a:spcBef>
                <a:spcPct val="0"/>
              </a:spcBef>
              <a:spcAft>
                <a:spcPct val="0"/>
              </a:spcAft>
              <a:defRPr sz="2100" b="1">
                <a:solidFill>
                  <a:schemeClr val="accent2"/>
                </a:solidFill>
                <a:latin typeface="Monotype Corsiva" pitchFamily="66" charset="0"/>
                <a:cs typeface="Arial" pitchFamily="34" charset="0"/>
              </a:defRPr>
            </a:lvl6pPr>
            <a:lvl7pPr marL="2971800" indent="-228600" eaLnBrk="0" fontAlgn="base" hangingPunct="0">
              <a:spcBef>
                <a:spcPct val="0"/>
              </a:spcBef>
              <a:spcAft>
                <a:spcPct val="0"/>
              </a:spcAft>
              <a:defRPr sz="2100" b="1">
                <a:solidFill>
                  <a:schemeClr val="accent2"/>
                </a:solidFill>
                <a:latin typeface="Monotype Corsiva" pitchFamily="66" charset="0"/>
                <a:cs typeface="Arial" pitchFamily="34" charset="0"/>
              </a:defRPr>
            </a:lvl7pPr>
            <a:lvl8pPr marL="3429000" indent="-228600" eaLnBrk="0" fontAlgn="base" hangingPunct="0">
              <a:spcBef>
                <a:spcPct val="0"/>
              </a:spcBef>
              <a:spcAft>
                <a:spcPct val="0"/>
              </a:spcAft>
              <a:defRPr sz="2100" b="1">
                <a:solidFill>
                  <a:schemeClr val="accent2"/>
                </a:solidFill>
                <a:latin typeface="Monotype Corsiva" pitchFamily="66" charset="0"/>
                <a:cs typeface="Arial" pitchFamily="34" charset="0"/>
              </a:defRPr>
            </a:lvl8pPr>
            <a:lvl9pPr marL="3886200" indent="-228600" eaLnBrk="0" fontAlgn="base" hangingPunct="0">
              <a:spcBef>
                <a:spcPct val="0"/>
              </a:spcBef>
              <a:spcAft>
                <a:spcPct val="0"/>
              </a:spcAft>
              <a:defRPr sz="2100" b="1">
                <a:solidFill>
                  <a:schemeClr val="accent2"/>
                </a:solidFill>
                <a:latin typeface="Monotype Corsiva" pitchFamily="66" charset="0"/>
                <a:cs typeface="Arial" pitchFamily="34" charset="0"/>
              </a:defRPr>
            </a:lvl9pPr>
          </a:lstStyle>
          <a:p>
            <a:pPr defTabSz="457200"/>
            <a:r>
              <a:rPr lang="tr-TR" sz="2200" dirty="0">
                <a:solidFill>
                  <a:schemeClr val="bg1"/>
                </a:solidFill>
                <a:effectLst>
                  <a:outerShdw blurRad="38100" dist="38100" dir="2700000" algn="tl">
                    <a:srgbClr val="000000">
                      <a:alpha val="43137"/>
                    </a:srgbClr>
                  </a:outerShdw>
                </a:effectLst>
                <a:latin typeface="+mj-lt"/>
              </a:rPr>
              <a:t>Kayıtlı Elektronik Posta Hizmetleri Müdürlüğü</a:t>
            </a:r>
          </a:p>
        </p:txBody>
      </p:sp>
      <p:sp>
        <p:nvSpPr>
          <p:cNvPr id="3" name="Başlık 1"/>
          <p:cNvSpPr>
            <a:spLocks noGrp="1"/>
          </p:cNvSpPr>
          <p:nvPr>
            <p:ph type="title"/>
          </p:nvPr>
        </p:nvSpPr>
        <p:spPr>
          <a:xfrm>
            <a:off x="0" y="944550"/>
            <a:ext cx="9906000" cy="451838"/>
          </a:xfrm>
        </p:spPr>
        <p:txBody>
          <a:bodyPr>
            <a:noAutofit/>
          </a:bodyPr>
          <a:lstStyle/>
          <a:p>
            <a:r>
              <a:rPr lang="tr-TR" altLang="tr-TR" sz="2200" b="1" dirty="0" smtClean="0">
                <a:solidFill>
                  <a:schemeClr val="accent1">
                    <a:lumMod val="75000"/>
                  </a:schemeClr>
                </a:solidFill>
                <a:ea typeface="+mn-ea"/>
                <a:cs typeface="Arial" charset="0"/>
              </a:rPr>
              <a:t>				Entegrasyon Nedir?</a:t>
            </a:r>
            <a:endParaRPr lang="tr-TR" altLang="tr-TR" sz="2200" b="1" dirty="0">
              <a:solidFill>
                <a:schemeClr val="accent1">
                  <a:lumMod val="75000"/>
                </a:schemeClr>
              </a:solidFill>
              <a:ea typeface="+mn-ea"/>
              <a:cs typeface="Arial" charset="0"/>
            </a:endParaRPr>
          </a:p>
        </p:txBody>
      </p:sp>
      <p:sp>
        <p:nvSpPr>
          <p:cNvPr id="4" name="İçerik Yer Tutucusu 2"/>
          <p:cNvSpPr>
            <a:spLocks noGrp="1"/>
          </p:cNvSpPr>
          <p:nvPr>
            <p:ph idx="1"/>
          </p:nvPr>
        </p:nvSpPr>
        <p:spPr>
          <a:xfrm>
            <a:off x="0" y="1648240"/>
            <a:ext cx="9594516" cy="4661079"/>
          </a:xfrm>
        </p:spPr>
        <p:txBody>
          <a:bodyPr>
            <a:normAutofit/>
          </a:bodyPr>
          <a:lstStyle/>
          <a:p>
            <a:pPr algn="just">
              <a:buNone/>
              <a:defRPr/>
            </a:pPr>
            <a:r>
              <a:rPr lang="tr-TR" sz="2000" dirty="0" smtClean="0">
                <a:latin typeface="+mj-lt"/>
              </a:rPr>
              <a:t>	Entegrasyon, kurum ile PTTKEP arasında, güvenli olarak kurulan bağlantı üzerinden, web servis kullanılarak, kurumdaki sistemler ile PTTKEP sistemlerinin, bir arada uyumlu olarak çalışmasını sağlayan sistemdir.</a:t>
            </a:r>
          </a:p>
          <a:p>
            <a:pPr algn="just">
              <a:buNone/>
              <a:defRPr/>
            </a:pPr>
            <a:endParaRPr lang="tr-TR" sz="2000" dirty="0" smtClean="0">
              <a:latin typeface="+mj-lt"/>
            </a:endParaRPr>
          </a:p>
          <a:p>
            <a:pPr algn="just">
              <a:buNone/>
              <a:defRPr/>
            </a:pPr>
            <a:r>
              <a:rPr lang="tr-TR" sz="2000" dirty="0" smtClean="0">
                <a:latin typeface="+mj-lt"/>
              </a:rPr>
              <a:t>	Kurum ile yapılan bu entegrasyon ile kurum, PTTKEP altyapısı üzerinde çalışan </a:t>
            </a:r>
            <a:r>
              <a:rPr lang="tr-TR" sz="2000" dirty="0" smtClean="0">
                <a:solidFill>
                  <a:srgbClr val="FF0000"/>
                </a:solidFill>
                <a:latin typeface="+mj-lt"/>
              </a:rPr>
              <a:t>e-tebligat</a:t>
            </a:r>
            <a:r>
              <a:rPr lang="tr-TR" sz="2000" dirty="0" smtClean="0">
                <a:latin typeface="+mj-lt"/>
              </a:rPr>
              <a:t> ve </a:t>
            </a:r>
            <a:r>
              <a:rPr lang="tr-TR" sz="2000" dirty="0" smtClean="0">
                <a:solidFill>
                  <a:srgbClr val="FF0000"/>
                </a:solidFill>
                <a:latin typeface="+mj-lt"/>
              </a:rPr>
              <a:t>e-yazışma</a:t>
            </a:r>
            <a:r>
              <a:rPr lang="tr-TR" sz="2000" dirty="0" smtClean="0">
                <a:latin typeface="+mj-lt"/>
              </a:rPr>
              <a:t> ile birlikte </a:t>
            </a:r>
            <a:r>
              <a:rPr lang="tr-TR" sz="2000" dirty="0" smtClean="0">
                <a:solidFill>
                  <a:srgbClr val="FF0000"/>
                </a:solidFill>
                <a:latin typeface="+mj-lt"/>
              </a:rPr>
              <a:t>tüm KEP hizmetlerini </a:t>
            </a:r>
            <a:r>
              <a:rPr lang="tr-TR" sz="2000" dirty="0" smtClean="0">
                <a:latin typeface="+mj-lt"/>
              </a:rPr>
              <a:t>kullanabilmektedir.</a:t>
            </a:r>
          </a:p>
          <a:p>
            <a:pPr algn="just">
              <a:buNone/>
              <a:defRPr/>
            </a:pPr>
            <a:endParaRPr lang="tr-TR" sz="2000" dirty="0" smtClean="0">
              <a:latin typeface="+mj-lt"/>
            </a:endParaRPr>
          </a:p>
          <a:p>
            <a:pPr algn="just">
              <a:buNone/>
              <a:defRPr/>
            </a:pPr>
            <a:r>
              <a:rPr lang="tr-TR" sz="2000" dirty="0" smtClean="0">
                <a:latin typeface="+mj-lt"/>
              </a:rPr>
              <a:t>	Entegrasyonda kullanılacak web servis için gerekli </a:t>
            </a:r>
            <a:r>
              <a:rPr lang="tr-TR" sz="2000" dirty="0" smtClean="0">
                <a:solidFill>
                  <a:srgbClr val="FF0000"/>
                </a:solidFill>
                <a:latin typeface="+mj-lt"/>
              </a:rPr>
              <a:t>API ve teknik destek</a:t>
            </a:r>
            <a:r>
              <a:rPr lang="tr-TR" sz="2000" dirty="0" smtClean="0">
                <a:latin typeface="+mj-lt"/>
              </a:rPr>
              <a:t> PTT tarafından </a:t>
            </a:r>
            <a:r>
              <a:rPr lang="tr-TR" sz="2000" dirty="0" smtClean="0">
                <a:solidFill>
                  <a:srgbClr val="FF0000"/>
                </a:solidFill>
                <a:latin typeface="+mj-lt"/>
              </a:rPr>
              <a:t>ücretsiz</a:t>
            </a:r>
            <a:r>
              <a:rPr lang="tr-TR" sz="2000" dirty="0" smtClean="0">
                <a:latin typeface="+mj-lt"/>
              </a:rPr>
              <a:t> olarak verilmektedir.</a:t>
            </a:r>
          </a:p>
          <a:p>
            <a:pPr algn="just">
              <a:buNone/>
              <a:defRPr/>
            </a:pPr>
            <a:endParaRPr lang="tr-TR" sz="2000" dirty="0" smtClean="0">
              <a:latin typeface="Comic Sans MS" pitchFamily="66" charset="0"/>
            </a:endParaRPr>
          </a:p>
          <a:p>
            <a:pPr algn="just">
              <a:buNone/>
              <a:defRPr/>
            </a:pPr>
            <a:endParaRPr lang="tr-TR" sz="2000" dirty="0" smtClean="0">
              <a:latin typeface="Comic Sans MS" pitchFamily="66" charset="0"/>
            </a:endParaRPr>
          </a:p>
          <a:p>
            <a:pPr algn="just">
              <a:buNone/>
              <a:defRPr/>
            </a:pPr>
            <a:endParaRPr lang="tr-TR" sz="2000" dirty="0">
              <a:latin typeface="Comic Sans MS" pitchFamily="66" charset="0"/>
            </a:endParaRPr>
          </a:p>
        </p:txBody>
      </p:sp>
      <p:pic>
        <p:nvPicPr>
          <p:cNvPr id="6" name="Picture 2" descr="C:\Users\tk32591\Desktop\Üst.jpg"/>
          <p:cNvPicPr>
            <a:picLocks noChangeAspect="1" noChangeArrowheads="1"/>
          </p:cNvPicPr>
          <p:nvPr/>
        </p:nvPicPr>
        <p:blipFill>
          <a:blip r:embed="rId3" cstate="print"/>
          <a:srcRect/>
          <a:stretch>
            <a:fillRect/>
          </a:stretch>
        </p:blipFill>
        <p:spPr bwMode="auto">
          <a:xfrm>
            <a:off x="0" y="0"/>
            <a:ext cx="9906000" cy="476672"/>
          </a:xfrm>
          <a:prstGeom prst="rect">
            <a:avLst/>
          </a:prstGeom>
          <a:noFill/>
        </p:spPr>
      </p:pic>
      <p:pic>
        <p:nvPicPr>
          <p:cNvPr id="7" name="Picture 2" descr="C:\Users\tk32591\Desktop\Alt.jpg"/>
          <p:cNvPicPr>
            <a:picLocks noChangeAspect="1" noChangeArrowheads="1"/>
          </p:cNvPicPr>
          <p:nvPr/>
        </p:nvPicPr>
        <p:blipFill>
          <a:blip r:embed="rId4" cstate="print"/>
          <a:srcRect/>
          <a:stretch>
            <a:fillRect/>
          </a:stretch>
        </p:blipFill>
        <p:spPr bwMode="auto">
          <a:xfrm>
            <a:off x="0" y="6419850"/>
            <a:ext cx="9906000" cy="438150"/>
          </a:xfrm>
          <a:prstGeom prst="rect">
            <a:avLst/>
          </a:prstGeom>
          <a:noFill/>
        </p:spPr>
      </p:pic>
    </p:spTree>
    <p:extLst>
      <p:ext uri="{BB962C8B-B14F-4D97-AF65-F5344CB8AC3E}">
        <p14:creationId xmlns:p14="http://schemas.microsoft.com/office/powerpoint/2010/main" xmlns="" val="27223896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2"/>
          <p:cNvSpPr txBox="1">
            <a:spLocks noChangeArrowheads="1"/>
          </p:cNvSpPr>
          <p:nvPr/>
        </p:nvSpPr>
        <p:spPr bwMode="auto">
          <a:xfrm>
            <a:off x="0" y="97469"/>
            <a:ext cx="989842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100" b="1">
                <a:solidFill>
                  <a:schemeClr val="accent2"/>
                </a:solidFill>
                <a:latin typeface="Monotype Corsiva" pitchFamily="66" charset="0"/>
                <a:cs typeface="Arial" pitchFamily="34" charset="0"/>
              </a:defRPr>
            </a:lvl1pPr>
            <a:lvl2pPr marL="742950" indent="-285750" eaLnBrk="0" hangingPunct="0">
              <a:defRPr sz="2100" b="1">
                <a:solidFill>
                  <a:schemeClr val="accent2"/>
                </a:solidFill>
                <a:latin typeface="Monotype Corsiva" pitchFamily="66" charset="0"/>
                <a:cs typeface="Arial" pitchFamily="34" charset="0"/>
              </a:defRPr>
            </a:lvl2pPr>
            <a:lvl3pPr marL="1143000" indent="-228600" eaLnBrk="0" hangingPunct="0">
              <a:defRPr sz="2100" b="1">
                <a:solidFill>
                  <a:schemeClr val="accent2"/>
                </a:solidFill>
                <a:latin typeface="Monotype Corsiva" pitchFamily="66" charset="0"/>
                <a:cs typeface="Arial" pitchFamily="34" charset="0"/>
              </a:defRPr>
            </a:lvl3pPr>
            <a:lvl4pPr marL="1600200" indent="-228600" eaLnBrk="0" hangingPunct="0">
              <a:defRPr sz="2100" b="1">
                <a:solidFill>
                  <a:schemeClr val="accent2"/>
                </a:solidFill>
                <a:latin typeface="Monotype Corsiva" pitchFamily="66" charset="0"/>
                <a:cs typeface="Arial" pitchFamily="34" charset="0"/>
              </a:defRPr>
            </a:lvl4pPr>
            <a:lvl5pPr marL="2057400" indent="-228600" eaLnBrk="0" hangingPunct="0">
              <a:defRPr sz="2100" b="1">
                <a:solidFill>
                  <a:schemeClr val="accent2"/>
                </a:solidFill>
                <a:latin typeface="Monotype Corsiva" pitchFamily="66" charset="0"/>
                <a:cs typeface="Arial" pitchFamily="34" charset="0"/>
              </a:defRPr>
            </a:lvl5pPr>
            <a:lvl6pPr marL="2514600" indent="-228600" eaLnBrk="0" fontAlgn="base" hangingPunct="0">
              <a:spcBef>
                <a:spcPct val="0"/>
              </a:spcBef>
              <a:spcAft>
                <a:spcPct val="0"/>
              </a:spcAft>
              <a:defRPr sz="2100" b="1">
                <a:solidFill>
                  <a:schemeClr val="accent2"/>
                </a:solidFill>
                <a:latin typeface="Monotype Corsiva" pitchFamily="66" charset="0"/>
                <a:cs typeface="Arial" pitchFamily="34" charset="0"/>
              </a:defRPr>
            </a:lvl6pPr>
            <a:lvl7pPr marL="2971800" indent="-228600" eaLnBrk="0" fontAlgn="base" hangingPunct="0">
              <a:spcBef>
                <a:spcPct val="0"/>
              </a:spcBef>
              <a:spcAft>
                <a:spcPct val="0"/>
              </a:spcAft>
              <a:defRPr sz="2100" b="1">
                <a:solidFill>
                  <a:schemeClr val="accent2"/>
                </a:solidFill>
                <a:latin typeface="Monotype Corsiva" pitchFamily="66" charset="0"/>
                <a:cs typeface="Arial" pitchFamily="34" charset="0"/>
              </a:defRPr>
            </a:lvl7pPr>
            <a:lvl8pPr marL="3429000" indent="-228600" eaLnBrk="0" fontAlgn="base" hangingPunct="0">
              <a:spcBef>
                <a:spcPct val="0"/>
              </a:spcBef>
              <a:spcAft>
                <a:spcPct val="0"/>
              </a:spcAft>
              <a:defRPr sz="2100" b="1">
                <a:solidFill>
                  <a:schemeClr val="accent2"/>
                </a:solidFill>
                <a:latin typeface="Monotype Corsiva" pitchFamily="66" charset="0"/>
                <a:cs typeface="Arial" pitchFamily="34" charset="0"/>
              </a:defRPr>
            </a:lvl8pPr>
            <a:lvl9pPr marL="3886200" indent="-228600" eaLnBrk="0" fontAlgn="base" hangingPunct="0">
              <a:spcBef>
                <a:spcPct val="0"/>
              </a:spcBef>
              <a:spcAft>
                <a:spcPct val="0"/>
              </a:spcAft>
              <a:defRPr sz="2100" b="1">
                <a:solidFill>
                  <a:schemeClr val="accent2"/>
                </a:solidFill>
                <a:latin typeface="Monotype Corsiva" pitchFamily="66" charset="0"/>
                <a:cs typeface="Arial" pitchFamily="34" charset="0"/>
              </a:defRPr>
            </a:lvl9pPr>
          </a:lstStyle>
          <a:p>
            <a:pPr defTabSz="457200"/>
            <a:r>
              <a:rPr lang="tr-TR" sz="2200" dirty="0" smtClean="0">
                <a:solidFill>
                  <a:schemeClr val="bg1"/>
                </a:solidFill>
                <a:effectLst>
                  <a:outerShdw blurRad="38100" dist="38100" dir="2700000" algn="tl">
                    <a:srgbClr val="000000">
                      <a:alpha val="43137"/>
                    </a:srgbClr>
                  </a:outerShdw>
                </a:effectLst>
                <a:latin typeface="+mj-lt"/>
              </a:rPr>
              <a:t>Kayıtlı Elektronik Posta Hizmetleri Müdürlüğü</a:t>
            </a:r>
            <a:endParaRPr lang="tr-TR" sz="2200" dirty="0">
              <a:solidFill>
                <a:schemeClr val="bg1"/>
              </a:solidFill>
              <a:effectLst>
                <a:outerShdw blurRad="38100" dist="38100" dir="2700000" algn="tl">
                  <a:srgbClr val="000000">
                    <a:alpha val="43137"/>
                  </a:srgbClr>
                </a:outerShdw>
              </a:effectLst>
              <a:latin typeface="+mj-lt"/>
            </a:endParaRPr>
          </a:p>
        </p:txBody>
      </p:sp>
      <p:sp>
        <p:nvSpPr>
          <p:cNvPr id="7" name="2 İçerik Yer Tutucusu"/>
          <p:cNvSpPr>
            <a:spLocks noGrp="1"/>
          </p:cNvSpPr>
          <p:nvPr>
            <p:ph idx="1"/>
          </p:nvPr>
        </p:nvSpPr>
        <p:spPr>
          <a:xfrm>
            <a:off x="857545" y="1400482"/>
            <a:ext cx="8190910" cy="4906963"/>
          </a:xfrm>
        </p:spPr>
        <p:txBody>
          <a:bodyPr>
            <a:normAutofit/>
          </a:bodyPr>
          <a:lstStyle/>
          <a:p>
            <a:pPr>
              <a:buNone/>
            </a:pPr>
            <a:endParaRPr lang="tr-TR" sz="2200" dirty="0" smtClean="0"/>
          </a:p>
          <a:p>
            <a:endParaRPr lang="tr-TR" sz="2200" dirty="0" smtClean="0"/>
          </a:p>
          <a:p>
            <a:endParaRPr lang="tr-TR" sz="2200" dirty="0" smtClean="0"/>
          </a:p>
          <a:p>
            <a:endParaRPr lang="tr-TR" sz="2200" dirty="0" smtClean="0"/>
          </a:p>
          <a:p>
            <a:endParaRPr lang="tr-TR" sz="2200" dirty="0" smtClean="0"/>
          </a:p>
        </p:txBody>
      </p:sp>
      <p:sp>
        <p:nvSpPr>
          <p:cNvPr id="6" name="2 İçerik Yer Tutucusu"/>
          <p:cNvSpPr txBox="1">
            <a:spLocks/>
          </p:cNvSpPr>
          <p:nvPr/>
        </p:nvSpPr>
        <p:spPr>
          <a:xfrm>
            <a:off x="848544" y="1196752"/>
            <a:ext cx="8592079" cy="5105672"/>
          </a:xfrm>
          <a:prstGeom prst="rect">
            <a:avLst/>
          </a:prstGeom>
        </p:spPr>
        <p:txBody>
          <a:bodyPr rtlCol="0" anchor="ctr">
            <a:noAutofit/>
          </a:bodyPr>
          <a:lstStyle/>
          <a:p>
            <a:pPr algn="just">
              <a:defRPr/>
            </a:pPr>
            <a:endParaRPr lang="tr-TR" sz="2200" b="0" dirty="0" smtClean="0">
              <a:latin typeface="Comic Sans MS" pitchFamily="66" charset="0"/>
            </a:endParaRPr>
          </a:p>
          <a:p>
            <a:pPr algn="just">
              <a:defRPr/>
            </a:pPr>
            <a:r>
              <a:rPr lang="tr-TR" sz="2200" b="0" dirty="0" smtClean="0">
                <a:solidFill>
                  <a:schemeClr val="tx1"/>
                </a:solidFill>
                <a:latin typeface="+mj-lt"/>
              </a:rPr>
              <a:t>KEP hizmeti, </a:t>
            </a:r>
            <a:r>
              <a:rPr lang="tr-TR" sz="2200" b="0" dirty="0" smtClean="0">
                <a:solidFill>
                  <a:srgbClr val="FF0000"/>
                </a:solidFill>
                <a:latin typeface="+mj-lt"/>
              </a:rPr>
              <a:t>tebligat, taahhütlü, APS </a:t>
            </a:r>
            <a:r>
              <a:rPr lang="tr-TR" sz="2200" b="0" dirty="0" smtClean="0">
                <a:solidFill>
                  <a:schemeClr val="tx1"/>
                </a:solidFill>
                <a:latin typeface="+mj-lt"/>
              </a:rPr>
              <a:t>gibi fiziki posta hizmetlerinin elektronik ortamdaki eşdeğeridir.</a:t>
            </a:r>
          </a:p>
          <a:p>
            <a:pPr lvl="1" algn="just">
              <a:defRPr/>
            </a:pPr>
            <a:endParaRPr lang="tr-TR" sz="2200" b="0" dirty="0" smtClean="0">
              <a:solidFill>
                <a:schemeClr val="tx1"/>
              </a:solidFill>
              <a:latin typeface="+mj-lt"/>
            </a:endParaRPr>
          </a:p>
          <a:p>
            <a:pPr lvl="1" algn="just">
              <a:defRPr/>
            </a:pPr>
            <a:r>
              <a:rPr lang="tr-TR" sz="2200" b="0" dirty="0" smtClean="0">
                <a:solidFill>
                  <a:schemeClr val="tx1"/>
                </a:solidFill>
                <a:latin typeface="+mj-lt"/>
              </a:rPr>
              <a:t>KEP, çağımızda sıkça kullanılan e-posta sisteminin resmi olarak ta kullanılabilmesi için oluşturulan </a:t>
            </a:r>
            <a:r>
              <a:rPr lang="tr-TR" sz="2200" b="0" u="sng" dirty="0" smtClean="0">
                <a:solidFill>
                  <a:srgbClr val="FF0000"/>
                </a:solidFill>
                <a:latin typeface="+mj-lt"/>
              </a:rPr>
              <a:t>resmi e-posta </a:t>
            </a:r>
            <a:r>
              <a:rPr lang="tr-TR" sz="2200" b="0" dirty="0" smtClean="0">
                <a:solidFill>
                  <a:schemeClr val="tx1"/>
                </a:solidFill>
                <a:latin typeface="+mj-lt"/>
              </a:rPr>
              <a:t>altyapısıdır.</a:t>
            </a:r>
          </a:p>
          <a:p>
            <a:pPr algn="just">
              <a:defRPr/>
            </a:pPr>
            <a:endParaRPr lang="tr-TR" sz="2200" b="0" dirty="0" smtClean="0">
              <a:latin typeface="+mj-lt"/>
            </a:endParaRPr>
          </a:p>
          <a:p>
            <a:pPr algn="just">
              <a:defRPr/>
            </a:pPr>
            <a:r>
              <a:rPr lang="tr-TR" sz="2200" b="0" dirty="0" smtClean="0">
                <a:solidFill>
                  <a:schemeClr val="tx1"/>
                </a:solidFill>
                <a:latin typeface="+mj-lt"/>
              </a:rPr>
              <a:t>KEP sistemdeki hesaplar ile sadece KEP sistemindeki hesaplara e-posta gönderilip alınabilir. </a:t>
            </a:r>
            <a:r>
              <a:rPr lang="tr-TR" sz="2200" b="0" dirty="0" smtClean="0">
                <a:solidFill>
                  <a:srgbClr val="FF0000"/>
                </a:solidFill>
                <a:latin typeface="+mj-lt"/>
              </a:rPr>
              <a:t>Hotmail, </a:t>
            </a:r>
            <a:r>
              <a:rPr lang="tr-TR" sz="2200" b="0" dirty="0" err="1" smtClean="0">
                <a:solidFill>
                  <a:srgbClr val="FF0000"/>
                </a:solidFill>
                <a:latin typeface="+mj-lt"/>
              </a:rPr>
              <a:t>gmail</a:t>
            </a:r>
            <a:r>
              <a:rPr lang="tr-TR" sz="2200" b="0" dirty="0" smtClean="0">
                <a:solidFill>
                  <a:srgbClr val="FF0000"/>
                </a:solidFill>
                <a:latin typeface="+mj-lt"/>
              </a:rPr>
              <a:t> </a:t>
            </a:r>
            <a:r>
              <a:rPr lang="tr-TR" sz="2200" b="0" dirty="0" smtClean="0">
                <a:solidFill>
                  <a:schemeClr val="tx1"/>
                </a:solidFill>
                <a:latin typeface="+mj-lt"/>
              </a:rPr>
              <a:t>gibi genel e-posta hesaplarına doğrudan e-posta gönderilemez ve alınamaz.</a:t>
            </a:r>
          </a:p>
          <a:p>
            <a:pPr algn="ctr">
              <a:defRPr/>
            </a:pPr>
            <a:endParaRPr lang="tr-TR" sz="2200" dirty="0" smtClean="0"/>
          </a:p>
          <a:p>
            <a:pPr lvl="1">
              <a:defRPr/>
            </a:pPr>
            <a:endParaRPr lang="tr-TR" sz="2200" dirty="0" smtClean="0">
              <a:solidFill>
                <a:schemeClr val="accent6">
                  <a:lumMod val="75000"/>
                </a:schemeClr>
              </a:solidFill>
              <a:latin typeface="Comic Sans MS" pitchFamily="66" charset="0"/>
            </a:endParaRPr>
          </a:p>
          <a:p>
            <a:pPr marL="0" marR="0" lvl="0" indent="0" algn="just" defTabSz="914400" rtl="0" eaLnBrk="1" fontAlgn="auto" latinLnBrk="0" hangingPunct="1">
              <a:lnSpc>
                <a:spcPct val="100000"/>
              </a:lnSpc>
              <a:spcBef>
                <a:spcPct val="20000"/>
              </a:spcBef>
              <a:spcAft>
                <a:spcPts val="0"/>
              </a:spcAft>
              <a:buClrTx/>
              <a:buSzTx/>
              <a:buFont typeface="Arial" charset="0"/>
              <a:buNone/>
              <a:tabLst/>
              <a:defRPr/>
            </a:pPr>
            <a:endParaRPr lang="tr-TR" altLang="tr-TR" sz="2200" dirty="0" smtClean="0">
              <a:solidFill>
                <a:srgbClr val="000000"/>
              </a:solidFill>
              <a:latin typeface="Comic Sans MS" pitchFamily="66" charset="0"/>
            </a:endParaRPr>
          </a:p>
        </p:txBody>
      </p:sp>
      <p:sp>
        <p:nvSpPr>
          <p:cNvPr id="8" name="2 İçerik Yer Tutucusu"/>
          <p:cNvSpPr txBox="1">
            <a:spLocks/>
          </p:cNvSpPr>
          <p:nvPr/>
        </p:nvSpPr>
        <p:spPr bwMode="auto">
          <a:xfrm>
            <a:off x="584730" y="4868864"/>
            <a:ext cx="8590360" cy="1139825"/>
          </a:xfrm>
          <a:prstGeom prst="rect">
            <a:avLst/>
          </a:prstGeom>
          <a:noFill/>
          <a:ln w="9525">
            <a:noFill/>
            <a:miter lim="800000"/>
            <a:headEnd/>
            <a:tailEnd/>
          </a:ln>
        </p:spPr>
        <p:txBody>
          <a:bodyPr/>
          <a:lstStyle/>
          <a:p>
            <a:pPr algn="just" eaLnBrk="1" hangingPunct="1">
              <a:spcBef>
                <a:spcPct val="20000"/>
              </a:spcBef>
            </a:pPr>
            <a:endParaRPr lang="tr-TR" sz="2200" dirty="0">
              <a:solidFill>
                <a:srgbClr val="000000"/>
              </a:solidFill>
              <a:latin typeface="Comic Sans MS" pitchFamily="66" charset="0"/>
            </a:endParaRPr>
          </a:p>
        </p:txBody>
      </p:sp>
      <p:sp>
        <p:nvSpPr>
          <p:cNvPr id="13" name="Content Placeholder 2"/>
          <p:cNvSpPr txBox="1">
            <a:spLocks/>
          </p:cNvSpPr>
          <p:nvPr/>
        </p:nvSpPr>
        <p:spPr bwMode="auto">
          <a:xfrm>
            <a:off x="200472" y="764704"/>
            <a:ext cx="9204325" cy="815938"/>
          </a:xfrm>
          <a:prstGeom prst="rect">
            <a:avLst/>
          </a:prstGeom>
          <a:noFill/>
          <a:ln w="9525">
            <a:noFill/>
            <a:miter lim="800000"/>
            <a:headEnd/>
            <a:tailEnd/>
          </a:ln>
        </p:spPr>
        <p:txBody>
          <a:bodyPr anchor="ctr"/>
          <a:lstStyle/>
          <a:p>
            <a:pPr marL="342900" indent="-342900" algn="ctr" eaLnBrk="1" hangingPunct="1">
              <a:lnSpc>
                <a:spcPct val="150000"/>
              </a:lnSpc>
              <a:spcBef>
                <a:spcPct val="20000"/>
              </a:spcBef>
            </a:pPr>
            <a:r>
              <a:rPr lang="en-US" sz="2200" b="1" dirty="0" smtClean="0">
                <a:solidFill>
                  <a:schemeClr val="accent1">
                    <a:lumMod val="75000"/>
                  </a:schemeClr>
                </a:solidFill>
                <a:latin typeface="+mj-lt"/>
                <a:ea typeface="+mj-ea"/>
                <a:cs typeface="Arial" charset="0"/>
              </a:rPr>
              <a:t>KEP</a:t>
            </a:r>
            <a:r>
              <a:rPr lang="tr-TR" sz="2200" b="1" dirty="0" smtClean="0">
                <a:solidFill>
                  <a:schemeClr val="accent1">
                    <a:lumMod val="75000"/>
                  </a:schemeClr>
                </a:solidFill>
                <a:latin typeface="+mj-lt"/>
                <a:ea typeface="+mj-ea"/>
                <a:cs typeface="Arial" charset="0"/>
              </a:rPr>
              <a:t> Nedir ?</a:t>
            </a:r>
          </a:p>
        </p:txBody>
      </p:sp>
      <p:pic>
        <p:nvPicPr>
          <p:cNvPr id="9" name="Picture 2" descr="C:\Users\tk32591\Desktop\Üst.jpg"/>
          <p:cNvPicPr>
            <a:picLocks noChangeAspect="1" noChangeArrowheads="1"/>
          </p:cNvPicPr>
          <p:nvPr/>
        </p:nvPicPr>
        <p:blipFill>
          <a:blip r:embed="rId3" cstate="print"/>
          <a:srcRect/>
          <a:stretch>
            <a:fillRect/>
          </a:stretch>
        </p:blipFill>
        <p:spPr bwMode="auto">
          <a:xfrm>
            <a:off x="0" y="0"/>
            <a:ext cx="9906000" cy="476672"/>
          </a:xfrm>
          <a:prstGeom prst="rect">
            <a:avLst/>
          </a:prstGeom>
          <a:noFill/>
        </p:spPr>
      </p:pic>
      <p:pic>
        <p:nvPicPr>
          <p:cNvPr id="10" name="Picture 2" descr="C:\Users\tk32591\Desktop\Alt.jpg"/>
          <p:cNvPicPr>
            <a:picLocks noChangeAspect="1" noChangeArrowheads="1"/>
          </p:cNvPicPr>
          <p:nvPr/>
        </p:nvPicPr>
        <p:blipFill>
          <a:blip r:embed="rId4" cstate="print"/>
          <a:srcRect/>
          <a:stretch>
            <a:fillRect/>
          </a:stretch>
        </p:blipFill>
        <p:spPr bwMode="auto">
          <a:xfrm>
            <a:off x="0" y="6419850"/>
            <a:ext cx="9906000" cy="438150"/>
          </a:xfrm>
          <a:prstGeom prst="rect">
            <a:avLst/>
          </a:prstGeom>
          <a:noFill/>
        </p:spPr>
      </p:pic>
    </p:spTree>
    <p:extLst>
      <p:ext uri="{BB962C8B-B14F-4D97-AF65-F5344CB8AC3E}">
        <p14:creationId xmlns:p14="http://schemas.microsoft.com/office/powerpoint/2010/main" xmlns="" val="359847615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Başlık"/>
          <p:cNvSpPr>
            <a:spLocks noGrp="1"/>
          </p:cNvSpPr>
          <p:nvPr>
            <p:ph type="title"/>
          </p:nvPr>
        </p:nvSpPr>
        <p:spPr>
          <a:xfrm>
            <a:off x="848544" y="2276872"/>
            <a:ext cx="4752528" cy="5300650"/>
          </a:xfrm>
        </p:spPr>
        <p:txBody>
          <a:bodyPr>
            <a:normAutofit/>
          </a:bodyPr>
          <a:lstStyle/>
          <a:p>
            <a:pPr algn="ctr"/>
            <a:r>
              <a:rPr lang="tr-TR" sz="3600" b="1" dirty="0" smtClean="0">
                <a:solidFill>
                  <a:srgbClr val="00B050"/>
                </a:solidFill>
                <a:effectLst>
                  <a:outerShdw blurRad="38100" dist="38100" dir="2700000" algn="tl">
                    <a:srgbClr val="000000">
                      <a:alpha val="43137"/>
                    </a:srgbClr>
                  </a:outerShdw>
                </a:effectLst>
                <a:cs typeface="Times New Roman" pitchFamily="18" charset="0"/>
              </a:rPr>
              <a:t/>
            </a:r>
            <a:br>
              <a:rPr lang="tr-TR" sz="3600" b="1" dirty="0" smtClean="0">
                <a:solidFill>
                  <a:srgbClr val="00B050"/>
                </a:solidFill>
                <a:effectLst>
                  <a:outerShdw blurRad="38100" dist="38100" dir="2700000" algn="tl">
                    <a:srgbClr val="000000">
                      <a:alpha val="43137"/>
                    </a:srgbClr>
                  </a:outerShdw>
                </a:effectLst>
                <a:cs typeface="Times New Roman" pitchFamily="18" charset="0"/>
              </a:rPr>
            </a:br>
            <a:r>
              <a:rPr lang="tr-TR" sz="3600" b="1" dirty="0" smtClean="0">
                <a:solidFill>
                  <a:srgbClr val="00B050"/>
                </a:solidFill>
                <a:effectLst>
                  <a:outerShdw blurRad="38100" dist="38100" dir="2700000" algn="tl">
                    <a:srgbClr val="000000">
                      <a:alpha val="43137"/>
                    </a:srgbClr>
                  </a:outerShdw>
                </a:effectLst>
                <a:cs typeface="Times New Roman" pitchFamily="18" charset="0"/>
              </a:rPr>
              <a:t>E-İMZA VE KULLANIMI</a:t>
            </a:r>
            <a:br>
              <a:rPr lang="tr-TR" sz="3600" b="1" dirty="0" smtClean="0">
                <a:solidFill>
                  <a:srgbClr val="00B050"/>
                </a:solidFill>
                <a:effectLst>
                  <a:outerShdw blurRad="38100" dist="38100" dir="2700000" algn="tl">
                    <a:srgbClr val="000000">
                      <a:alpha val="43137"/>
                    </a:srgbClr>
                  </a:outerShdw>
                </a:effectLst>
                <a:cs typeface="Times New Roman" pitchFamily="18" charset="0"/>
              </a:rPr>
            </a:br>
            <a:r>
              <a:rPr lang="tr-TR" sz="3600" b="1" dirty="0" smtClean="0">
                <a:solidFill>
                  <a:srgbClr val="00B050"/>
                </a:solidFill>
                <a:effectLst>
                  <a:outerShdw blurRad="38100" dist="38100" dir="2700000" algn="tl">
                    <a:srgbClr val="000000">
                      <a:alpha val="43137"/>
                    </a:srgbClr>
                  </a:outerShdw>
                </a:effectLst>
                <a:cs typeface="Times New Roman" pitchFamily="18" charset="0"/>
              </a:rPr>
              <a:t/>
            </a:r>
            <a:br>
              <a:rPr lang="tr-TR" sz="3600" b="1" dirty="0" smtClean="0">
                <a:solidFill>
                  <a:srgbClr val="00B050"/>
                </a:solidFill>
                <a:effectLst>
                  <a:outerShdw blurRad="38100" dist="38100" dir="2700000" algn="tl">
                    <a:srgbClr val="000000">
                      <a:alpha val="43137"/>
                    </a:srgbClr>
                  </a:outerShdw>
                </a:effectLst>
                <a:cs typeface="Times New Roman" pitchFamily="18" charset="0"/>
              </a:rPr>
            </a:br>
            <a:r>
              <a:rPr lang="tr-TR" sz="3600" b="1" dirty="0" smtClean="0">
                <a:solidFill>
                  <a:srgbClr val="00B050"/>
                </a:solidFill>
                <a:effectLst>
                  <a:outerShdw blurRad="38100" dist="38100" dir="2700000" algn="tl">
                    <a:srgbClr val="000000">
                      <a:alpha val="43137"/>
                    </a:srgbClr>
                  </a:outerShdw>
                </a:effectLst>
                <a:cs typeface="Times New Roman" pitchFamily="18" charset="0"/>
              </a:rPr>
              <a:t/>
            </a:r>
            <a:br>
              <a:rPr lang="tr-TR" sz="3600" b="1" dirty="0" smtClean="0">
                <a:solidFill>
                  <a:srgbClr val="00B050"/>
                </a:solidFill>
                <a:effectLst>
                  <a:outerShdw blurRad="38100" dist="38100" dir="2700000" algn="tl">
                    <a:srgbClr val="000000">
                      <a:alpha val="43137"/>
                    </a:srgbClr>
                  </a:outerShdw>
                </a:effectLst>
                <a:cs typeface="Times New Roman" pitchFamily="18" charset="0"/>
              </a:rPr>
            </a:br>
            <a:r>
              <a:rPr lang="tr-TR" sz="3600" b="1" dirty="0" smtClean="0">
                <a:solidFill>
                  <a:srgbClr val="00B050"/>
                </a:solidFill>
                <a:effectLst>
                  <a:outerShdw blurRad="38100" dist="38100" dir="2700000" algn="tl">
                    <a:srgbClr val="000000">
                      <a:alpha val="43137"/>
                    </a:srgbClr>
                  </a:outerShdw>
                </a:effectLst>
                <a:cs typeface="Times New Roman" pitchFamily="18" charset="0"/>
              </a:rPr>
              <a:t/>
            </a:r>
            <a:br>
              <a:rPr lang="tr-TR" sz="3600" b="1" dirty="0" smtClean="0">
                <a:solidFill>
                  <a:srgbClr val="00B050"/>
                </a:solidFill>
                <a:effectLst>
                  <a:outerShdw blurRad="38100" dist="38100" dir="2700000" algn="tl">
                    <a:srgbClr val="000000">
                      <a:alpha val="43137"/>
                    </a:srgbClr>
                  </a:outerShdw>
                </a:effectLst>
                <a:cs typeface="Times New Roman" pitchFamily="18" charset="0"/>
              </a:rPr>
            </a:br>
            <a:r>
              <a:rPr lang="tr-TR" sz="3600" b="1" dirty="0" smtClean="0">
                <a:solidFill>
                  <a:srgbClr val="00B050"/>
                </a:solidFill>
                <a:effectLst>
                  <a:outerShdw blurRad="38100" dist="38100" dir="2700000" algn="tl">
                    <a:srgbClr val="000000">
                      <a:alpha val="43137"/>
                    </a:srgbClr>
                  </a:outerShdw>
                </a:effectLst>
                <a:cs typeface="Times New Roman" pitchFamily="18" charset="0"/>
              </a:rPr>
              <a:t/>
            </a:r>
            <a:br>
              <a:rPr lang="tr-TR" sz="3600" b="1" dirty="0" smtClean="0">
                <a:solidFill>
                  <a:srgbClr val="00B050"/>
                </a:solidFill>
                <a:effectLst>
                  <a:outerShdw blurRad="38100" dist="38100" dir="2700000" algn="tl">
                    <a:srgbClr val="000000">
                      <a:alpha val="43137"/>
                    </a:srgbClr>
                  </a:outerShdw>
                </a:effectLst>
                <a:cs typeface="Times New Roman" pitchFamily="18" charset="0"/>
              </a:rPr>
            </a:br>
            <a:endParaRPr lang="tr-TR" sz="3600" b="1" dirty="0" smtClean="0">
              <a:solidFill>
                <a:srgbClr val="00B050"/>
              </a:solidFill>
              <a:effectLst>
                <a:outerShdw blurRad="38100" dist="38100" dir="2700000" algn="tl">
                  <a:srgbClr val="000000">
                    <a:alpha val="43137"/>
                  </a:srgbClr>
                </a:outerShdw>
              </a:effectLst>
              <a:latin typeface="Arial" charset="0"/>
              <a:cs typeface="Arial" charset="0"/>
            </a:endParaRPr>
          </a:p>
        </p:txBody>
      </p:sp>
      <p:pic>
        <p:nvPicPr>
          <p:cNvPr id="8" name="6 Resim" descr="Good-Web-Marketing-Company-Helps-To-Enhance-Business.jpg"/>
          <p:cNvPicPr>
            <a:picLocks noChangeAspect="1"/>
          </p:cNvPicPr>
          <p:nvPr/>
        </p:nvPicPr>
        <p:blipFill>
          <a:blip r:embed="rId2" cstate="print"/>
          <a:srcRect l="5009" r="3336"/>
          <a:stretch>
            <a:fillRect/>
          </a:stretch>
        </p:blipFill>
        <p:spPr bwMode="auto">
          <a:xfrm>
            <a:off x="5700398" y="2924944"/>
            <a:ext cx="3958278" cy="2880056"/>
          </a:xfrm>
          <a:prstGeom prst="rect">
            <a:avLst/>
          </a:prstGeom>
          <a:noFill/>
          <a:ln w="9525">
            <a:noFill/>
            <a:miter lim="800000"/>
            <a:headEnd/>
            <a:tailEnd/>
          </a:ln>
        </p:spPr>
      </p:pic>
      <p:pic>
        <p:nvPicPr>
          <p:cNvPr id="6" name="Picture 2" descr="C:\Documents and Settings\PTT\Desktop\logolar\ptt_kep.png"/>
          <p:cNvPicPr>
            <a:picLocks noChangeAspect="1" noChangeArrowheads="1"/>
          </p:cNvPicPr>
          <p:nvPr/>
        </p:nvPicPr>
        <p:blipFill>
          <a:blip r:embed="rId3" cstate="print"/>
          <a:srcRect/>
          <a:stretch>
            <a:fillRect/>
          </a:stretch>
        </p:blipFill>
        <p:spPr bwMode="auto">
          <a:xfrm>
            <a:off x="7175481" y="5794329"/>
            <a:ext cx="1008112" cy="734886"/>
          </a:xfrm>
          <a:prstGeom prst="rect">
            <a:avLst/>
          </a:prstGeom>
          <a:ln>
            <a:noFill/>
          </a:ln>
          <a:effectLst>
            <a:outerShdw blurRad="292100" dist="139700" dir="2700000" algn="tl" rotWithShape="0">
              <a:srgbClr val="333333">
                <a:alpha val="65000"/>
              </a:srgbClr>
            </a:outerShdw>
          </a:effectLst>
        </p:spPr>
      </p:pic>
      <p:pic>
        <p:nvPicPr>
          <p:cNvPr id="5" name="Picture 2" descr="C:\Users\tk32591\Desktop\Üst.jpg"/>
          <p:cNvPicPr>
            <a:picLocks noChangeAspect="1" noChangeArrowheads="1"/>
          </p:cNvPicPr>
          <p:nvPr/>
        </p:nvPicPr>
        <p:blipFill>
          <a:blip r:embed="rId4" cstate="print"/>
          <a:srcRect/>
          <a:stretch>
            <a:fillRect/>
          </a:stretch>
        </p:blipFill>
        <p:spPr bwMode="auto">
          <a:xfrm>
            <a:off x="0" y="0"/>
            <a:ext cx="9906000" cy="476672"/>
          </a:xfrm>
          <a:prstGeom prst="rect">
            <a:avLst/>
          </a:prstGeom>
          <a:noFill/>
        </p:spPr>
      </p:pic>
      <p:pic>
        <p:nvPicPr>
          <p:cNvPr id="9" name="Picture 2" descr="C:\Users\tk32591\Desktop\Alt.jpg"/>
          <p:cNvPicPr>
            <a:picLocks noChangeAspect="1" noChangeArrowheads="1"/>
          </p:cNvPicPr>
          <p:nvPr/>
        </p:nvPicPr>
        <p:blipFill>
          <a:blip r:embed="rId5" cstate="print"/>
          <a:srcRect/>
          <a:stretch>
            <a:fillRect/>
          </a:stretch>
        </p:blipFill>
        <p:spPr bwMode="auto">
          <a:xfrm>
            <a:off x="0" y="6419850"/>
            <a:ext cx="9906000" cy="438150"/>
          </a:xfrm>
          <a:prstGeom prst="rect">
            <a:avLst/>
          </a:prstGeom>
          <a:noFill/>
        </p:spPr>
      </p:pic>
    </p:spTree>
    <p:extLst>
      <p:ext uri="{BB962C8B-B14F-4D97-AF65-F5344CB8AC3E}">
        <p14:creationId xmlns:p14="http://schemas.microsoft.com/office/powerpoint/2010/main" xmlns="" val="89065528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fld id="{59DE6EB8-52AB-45EA-A660-3E1EBFA72987}" type="slidenum">
              <a:rPr lang="en-US" smtClean="0">
                <a:solidFill>
                  <a:prstClr val="black">
                    <a:tint val="75000"/>
                  </a:prstClr>
                </a:solidFill>
              </a:rPr>
              <a:pPr/>
              <a:t>41</a:t>
            </a:fld>
            <a:endParaRPr lang="en-US" dirty="0">
              <a:solidFill>
                <a:prstClr val="black">
                  <a:tint val="75000"/>
                </a:prstClr>
              </a:solidFill>
            </a:endParaRPr>
          </a:p>
        </p:txBody>
      </p:sp>
      <p:sp>
        <p:nvSpPr>
          <p:cNvPr id="4" name="Dikdörtgen 3"/>
          <p:cNvSpPr/>
          <p:nvPr/>
        </p:nvSpPr>
        <p:spPr>
          <a:xfrm>
            <a:off x="344488" y="1196752"/>
            <a:ext cx="8943305" cy="4939814"/>
          </a:xfrm>
          <a:prstGeom prst="rect">
            <a:avLst/>
          </a:prstGeom>
        </p:spPr>
        <p:txBody>
          <a:bodyPr wrap="square">
            <a:spAutoFit/>
          </a:bodyPr>
          <a:lstStyle/>
          <a:p>
            <a:r>
              <a:rPr lang="tr-TR" dirty="0">
                <a:solidFill>
                  <a:schemeClr val="tx1"/>
                </a:solidFill>
                <a:latin typeface="+mj-lt"/>
              </a:rPr>
              <a:t>Güvenli Elektronik İmza: </a:t>
            </a:r>
            <a:r>
              <a:rPr lang="tr-TR" b="0" dirty="0">
                <a:solidFill>
                  <a:schemeClr val="tx1"/>
                </a:solidFill>
                <a:latin typeface="+mj-lt"/>
              </a:rPr>
              <a:t>5070 sayılı Elektronik İmza Kanunu’nun 4 üncü maddesinde tanımlanan ve aynı Kanunun 5 inci maddesine göre elle atılan imza ile aynı hukukî sonucu doğuran elektronik </a:t>
            </a:r>
            <a:r>
              <a:rPr lang="tr-TR" b="0" dirty="0" smtClean="0">
                <a:solidFill>
                  <a:schemeClr val="tx1"/>
                </a:solidFill>
                <a:latin typeface="+mj-lt"/>
              </a:rPr>
              <a:t>imza</a:t>
            </a:r>
          </a:p>
          <a:p>
            <a:endParaRPr lang="tr-TR" b="0" dirty="0" smtClean="0">
              <a:solidFill>
                <a:schemeClr val="tx1"/>
              </a:solidFill>
              <a:latin typeface="+mj-lt"/>
            </a:endParaRPr>
          </a:p>
          <a:p>
            <a:endParaRPr lang="tr-TR" dirty="0">
              <a:solidFill>
                <a:schemeClr val="tx1"/>
              </a:solidFill>
              <a:latin typeface="+mj-lt"/>
            </a:endParaRPr>
          </a:p>
          <a:p>
            <a:r>
              <a:rPr lang="tr-TR" dirty="0">
                <a:solidFill>
                  <a:schemeClr val="tx1"/>
                </a:solidFill>
                <a:latin typeface="+mj-lt"/>
              </a:rPr>
              <a:t>Özellikleri </a:t>
            </a:r>
            <a:r>
              <a:rPr lang="tr-TR" dirty="0" smtClean="0">
                <a:solidFill>
                  <a:schemeClr val="tx1"/>
                </a:solidFill>
                <a:latin typeface="+mj-lt"/>
              </a:rPr>
              <a:t>Nelerdir</a:t>
            </a:r>
          </a:p>
          <a:p>
            <a:endParaRPr lang="tr-TR" dirty="0">
              <a:solidFill>
                <a:schemeClr val="tx1"/>
              </a:solidFill>
              <a:latin typeface="+mj-lt"/>
            </a:endParaRPr>
          </a:p>
          <a:p>
            <a:r>
              <a:rPr lang="tr-TR" dirty="0">
                <a:solidFill>
                  <a:schemeClr val="tx1"/>
                </a:solidFill>
                <a:latin typeface="+mj-lt"/>
              </a:rPr>
              <a:t>Veri Bütünlüğü:</a:t>
            </a:r>
            <a:r>
              <a:rPr lang="tr-TR" b="0" dirty="0">
                <a:solidFill>
                  <a:schemeClr val="tx1"/>
                </a:solidFill>
                <a:latin typeface="+mj-lt"/>
              </a:rPr>
              <a:t> Bilginin değiştirilmediğini ifade eder, bu da bilginin değiştirilmediği yada herhangi bir ekleme yapılmadığı anlamını taşır.</a:t>
            </a:r>
            <a:r>
              <a:rPr lang="tr-TR" dirty="0">
                <a:solidFill>
                  <a:schemeClr val="tx1"/>
                </a:solidFill>
                <a:latin typeface="+mj-lt"/>
              </a:rPr>
              <a:t/>
            </a:r>
            <a:br>
              <a:rPr lang="tr-TR" dirty="0">
                <a:solidFill>
                  <a:schemeClr val="tx1"/>
                </a:solidFill>
                <a:latin typeface="+mj-lt"/>
              </a:rPr>
            </a:br>
            <a:endParaRPr lang="tr-TR" dirty="0" smtClean="0">
              <a:solidFill>
                <a:schemeClr val="tx1"/>
              </a:solidFill>
              <a:latin typeface="+mj-lt"/>
            </a:endParaRPr>
          </a:p>
          <a:p>
            <a:r>
              <a:rPr lang="tr-TR" dirty="0" smtClean="0">
                <a:solidFill>
                  <a:schemeClr val="tx1"/>
                </a:solidFill>
                <a:latin typeface="+mj-lt"/>
              </a:rPr>
              <a:t>Kimlik </a:t>
            </a:r>
            <a:r>
              <a:rPr lang="tr-TR" dirty="0">
                <a:solidFill>
                  <a:schemeClr val="tx1"/>
                </a:solidFill>
                <a:latin typeface="+mj-lt"/>
              </a:rPr>
              <a:t>Doğrulama:</a:t>
            </a:r>
            <a:r>
              <a:rPr lang="tr-TR" b="0" dirty="0">
                <a:solidFill>
                  <a:schemeClr val="tx1"/>
                </a:solidFill>
                <a:latin typeface="+mj-lt"/>
              </a:rPr>
              <a:t> İletinin ve sahibinin bilgilerinin doğruluğunu kayıt altına almaktadır.</a:t>
            </a:r>
            <a:r>
              <a:rPr lang="tr-TR" dirty="0">
                <a:solidFill>
                  <a:schemeClr val="tx1"/>
                </a:solidFill>
                <a:latin typeface="+mj-lt"/>
              </a:rPr>
              <a:t/>
            </a:r>
            <a:br>
              <a:rPr lang="tr-TR" dirty="0">
                <a:solidFill>
                  <a:schemeClr val="tx1"/>
                </a:solidFill>
                <a:latin typeface="+mj-lt"/>
              </a:rPr>
            </a:br>
            <a:endParaRPr lang="tr-TR" dirty="0" smtClean="0">
              <a:solidFill>
                <a:schemeClr val="tx1"/>
              </a:solidFill>
              <a:latin typeface="+mj-lt"/>
            </a:endParaRPr>
          </a:p>
          <a:p>
            <a:r>
              <a:rPr lang="tr-TR" dirty="0" smtClean="0">
                <a:solidFill>
                  <a:schemeClr val="tx1"/>
                </a:solidFill>
                <a:latin typeface="+mj-lt"/>
              </a:rPr>
              <a:t>İnkar </a:t>
            </a:r>
            <a:r>
              <a:rPr lang="tr-TR" dirty="0" err="1">
                <a:solidFill>
                  <a:schemeClr val="tx1"/>
                </a:solidFill>
                <a:latin typeface="+mj-lt"/>
              </a:rPr>
              <a:t>Edilememezlik</a:t>
            </a:r>
            <a:r>
              <a:rPr lang="tr-TR" dirty="0">
                <a:solidFill>
                  <a:schemeClr val="tx1"/>
                </a:solidFill>
                <a:latin typeface="+mj-lt"/>
              </a:rPr>
              <a:t>:</a:t>
            </a:r>
            <a:r>
              <a:rPr lang="tr-TR" b="0" dirty="0">
                <a:solidFill>
                  <a:schemeClr val="tx1"/>
                </a:solidFill>
                <a:latin typeface="+mj-lt"/>
              </a:rPr>
              <a:t> Dijital ortamdaki iş ve işlemlerin inkar etmelerini engel koymayı </a:t>
            </a:r>
            <a:r>
              <a:rPr lang="tr-TR" b="0" dirty="0" smtClean="0">
                <a:solidFill>
                  <a:schemeClr val="tx1"/>
                </a:solidFill>
                <a:latin typeface="+mj-lt"/>
              </a:rPr>
              <a:t>sağlamaktadır.</a:t>
            </a:r>
            <a:endParaRPr lang="tr-TR" b="0" dirty="0">
              <a:solidFill>
                <a:schemeClr val="tx1"/>
              </a:solidFill>
              <a:latin typeface="+mj-lt"/>
            </a:endParaRPr>
          </a:p>
        </p:txBody>
      </p:sp>
      <p:sp>
        <p:nvSpPr>
          <p:cNvPr id="5" name="Metin kutusu 2"/>
          <p:cNvSpPr txBox="1">
            <a:spLocks noChangeArrowheads="1"/>
          </p:cNvSpPr>
          <p:nvPr/>
        </p:nvSpPr>
        <p:spPr bwMode="auto">
          <a:xfrm>
            <a:off x="3368824" y="764704"/>
            <a:ext cx="2144688"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100" b="1">
                <a:solidFill>
                  <a:schemeClr val="accent2"/>
                </a:solidFill>
                <a:latin typeface="Monotype Corsiva" pitchFamily="66" charset="0"/>
                <a:cs typeface="Arial" pitchFamily="34" charset="0"/>
              </a:defRPr>
            </a:lvl1pPr>
            <a:lvl2pPr marL="742950" indent="-285750" eaLnBrk="0" hangingPunct="0">
              <a:defRPr sz="2100" b="1">
                <a:solidFill>
                  <a:schemeClr val="accent2"/>
                </a:solidFill>
                <a:latin typeface="Monotype Corsiva" pitchFamily="66" charset="0"/>
                <a:cs typeface="Arial" pitchFamily="34" charset="0"/>
              </a:defRPr>
            </a:lvl2pPr>
            <a:lvl3pPr marL="1143000" indent="-228600" eaLnBrk="0" hangingPunct="0">
              <a:defRPr sz="2100" b="1">
                <a:solidFill>
                  <a:schemeClr val="accent2"/>
                </a:solidFill>
                <a:latin typeface="Monotype Corsiva" pitchFamily="66" charset="0"/>
                <a:cs typeface="Arial" pitchFamily="34" charset="0"/>
              </a:defRPr>
            </a:lvl3pPr>
            <a:lvl4pPr marL="1600200" indent="-228600" eaLnBrk="0" hangingPunct="0">
              <a:defRPr sz="2100" b="1">
                <a:solidFill>
                  <a:schemeClr val="accent2"/>
                </a:solidFill>
                <a:latin typeface="Monotype Corsiva" pitchFamily="66" charset="0"/>
                <a:cs typeface="Arial" pitchFamily="34" charset="0"/>
              </a:defRPr>
            </a:lvl4pPr>
            <a:lvl5pPr marL="2057400" indent="-228600" eaLnBrk="0" hangingPunct="0">
              <a:defRPr sz="2100" b="1">
                <a:solidFill>
                  <a:schemeClr val="accent2"/>
                </a:solidFill>
                <a:latin typeface="Monotype Corsiva" pitchFamily="66" charset="0"/>
                <a:cs typeface="Arial" pitchFamily="34" charset="0"/>
              </a:defRPr>
            </a:lvl5pPr>
            <a:lvl6pPr marL="2514600" indent="-228600" eaLnBrk="0" fontAlgn="base" hangingPunct="0">
              <a:spcBef>
                <a:spcPct val="0"/>
              </a:spcBef>
              <a:spcAft>
                <a:spcPct val="0"/>
              </a:spcAft>
              <a:defRPr sz="2100" b="1">
                <a:solidFill>
                  <a:schemeClr val="accent2"/>
                </a:solidFill>
                <a:latin typeface="Monotype Corsiva" pitchFamily="66" charset="0"/>
                <a:cs typeface="Arial" pitchFamily="34" charset="0"/>
              </a:defRPr>
            </a:lvl6pPr>
            <a:lvl7pPr marL="2971800" indent="-228600" eaLnBrk="0" fontAlgn="base" hangingPunct="0">
              <a:spcBef>
                <a:spcPct val="0"/>
              </a:spcBef>
              <a:spcAft>
                <a:spcPct val="0"/>
              </a:spcAft>
              <a:defRPr sz="2100" b="1">
                <a:solidFill>
                  <a:schemeClr val="accent2"/>
                </a:solidFill>
                <a:latin typeface="Monotype Corsiva" pitchFamily="66" charset="0"/>
                <a:cs typeface="Arial" pitchFamily="34" charset="0"/>
              </a:defRPr>
            </a:lvl7pPr>
            <a:lvl8pPr marL="3429000" indent="-228600" eaLnBrk="0" fontAlgn="base" hangingPunct="0">
              <a:spcBef>
                <a:spcPct val="0"/>
              </a:spcBef>
              <a:spcAft>
                <a:spcPct val="0"/>
              </a:spcAft>
              <a:defRPr sz="2100" b="1">
                <a:solidFill>
                  <a:schemeClr val="accent2"/>
                </a:solidFill>
                <a:latin typeface="Monotype Corsiva" pitchFamily="66" charset="0"/>
                <a:cs typeface="Arial" pitchFamily="34" charset="0"/>
              </a:defRPr>
            </a:lvl8pPr>
            <a:lvl9pPr marL="3886200" indent="-228600" eaLnBrk="0" fontAlgn="base" hangingPunct="0">
              <a:spcBef>
                <a:spcPct val="0"/>
              </a:spcBef>
              <a:spcAft>
                <a:spcPct val="0"/>
              </a:spcAft>
              <a:defRPr sz="2100" b="1">
                <a:solidFill>
                  <a:schemeClr val="accent2"/>
                </a:solidFill>
                <a:latin typeface="Monotype Corsiva" pitchFamily="66" charset="0"/>
                <a:cs typeface="Arial" pitchFamily="34" charset="0"/>
              </a:defRPr>
            </a:lvl9pPr>
          </a:lstStyle>
          <a:p>
            <a:pPr defTabSz="457200"/>
            <a:r>
              <a:rPr lang="tr-TR" sz="2200" dirty="0" smtClean="0">
                <a:solidFill>
                  <a:srgbClr val="0070C0"/>
                </a:solidFill>
                <a:effectLst>
                  <a:outerShdw blurRad="38100" dist="38100" dir="2700000" algn="tl">
                    <a:srgbClr val="000000">
                      <a:alpha val="43137"/>
                    </a:srgbClr>
                  </a:outerShdw>
                </a:effectLst>
                <a:latin typeface="+mj-lt"/>
              </a:rPr>
              <a:t>E-İMZA NEDİR ?</a:t>
            </a:r>
          </a:p>
          <a:p>
            <a:pPr defTabSz="457200"/>
            <a:endParaRPr lang="tr-TR" sz="2200" dirty="0">
              <a:solidFill>
                <a:schemeClr val="bg1"/>
              </a:solidFill>
              <a:effectLst>
                <a:outerShdw blurRad="38100" dist="38100" dir="2700000" algn="tl">
                  <a:srgbClr val="000000">
                    <a:alpha val="43137"/>
                  </a:srgbClr>
                </a:outerShdw>
              </a:effectLst>
              <a:latin typeface="+mj-lt"/>
            </a:endParaRPr>
          </a:p>
        </p:txBody>
      </p:sp>
      <p:pic>
        <p:nvPicPr>
          <p:cNvPr id="6" name="Picture 2" descr="C:\Users\tk32591\Desktop\Üst.jpg"/>
          <p:cNvPicPr>
            <a:picLocks noChangeAspect="1" noChangeArrowheads="1"/>
          </p:cNvPicPr>
          <p:nvPr/>
        </p:nvPicPr>
        <p:blipFill>
          <a:blip r:embed="rId2" cstate="print"/>
          <a:srcRect/>
          <a:stretch>
            <a:fillRect/>
          </a:stretch>
        </p:blipFill>
        <p:spPr bwMode="auto">
          <a:xfrm>
            <a:off x="0" y="0"/>
            <a:ext cx="9906000" cy="476672"/>
          </a:xfrm>
          <a:prstGeom prst="rect">
            <a:avLst/>
          </a:prstGeom>
          <a:noFill/>
        </p:spPr>
      </p:pic>
      <p:pic>
        <p:nvPicPr>
          <p:cNvPr id="7" name="Picture 2" descr="C:\Users\tk32591\Desktop\Alt.jpg"/>
          <p:cNvPicPr>
            <a:picLocks noChangeAspect="1" noChangeArrowheads="1"/>
          </p:cNvPicPr>
          <p:nvPr/>
        </p:nvPicPr>
        <p:blipFill>
          <a:blip r:embed="rId3" cstate="print"/>
          <a:srcRect/>
          <a:stretch>
            <a:fillRect/>
          </a:stretch>
        </p:blipFill>
        <p:spPr bwMode="auto">
          <a:xfrm>
            <a:off x="0" y="6419850"/>
            <a:ext cx="9906000" cy="438150"/>
          </a:xfrm>
          <a:prstGeom prst="rect">
            <a:avLst/>
          </a:prstGeom>
          <a:noFill/>
        </p:spPr>
      </p:pic>
    </p:spTree>
    <p:extLst>
      <p:ext uri="{BB962C8B-B14F-4D97-AF65-F5344CB8AC3E}">
        <p14:creationId xmlns:p14="http://schemas.microsoft.com/office/powerpoint/2010/main" xmlns="" val="213446259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stretch>
            <a:fillRect/>
          </a:stretch>
        </p:blipFill>
        <p:spPr>
          <a:xfrm>
            <a:off x="1424608" y="1484784"/>
            <a:ext cx="6543675" cy="4705350"/>
          </a:xfrm>
          <a:prstGeom prst="rect">
            <a:avLst/>
          </a:prstGeom>
        </p:spPr>
      </p:pic>
      <p:sp>
        <p:nvSpPr>
          <p:cNvPr id="3" name="Metin kutusu 2"/>
          <p:cNvSpPr txBox="1">
            <a:spLocks noChangeArrowheads="1"/>
          </p:cNvSpPr>
          <p:nvPr/>
        </p:nvSpPr>
        <p:spPr bwMode="auto">
          <a:xfrm>
            <a:off x="3224808" y="692696"/>
            <a:ext cx="2648744"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100" b="1">
                <a:solidFill>
                  <a:schemeClr val="accent2"/>
                </a:solidFill>
                <a:latin typeface="Monotype Corsiva" pitchFamily="66" charset="0"/>
                <a:cs typeface="Arial" pitchFamily="34" charset="0"/>
              </a:defRPr>
            </a:lvl1pPr>
            <a:lvl2pPr marL="742950" indent="-285750" eaLnBrk="0" hangingPunct="0">
              <a:defRPr sz="2100" b="1">
                <a:solidFill>
                  <a:schemeClr val="accent2"/>
                </a:solidFill>
                <a:latin typeface="Monotype Corsiva" pitchFamily="66" charset="0"/>
                <a:cs typeface="Arial" pitchFamily="34" charset="0"/>
              </a:defRPr>
            </a:lvl2pPr>
            <a:lvl3pPr marL="1143000" indent="-228600" eaLnBrk="0" hangingPunct="0">
              <a:defRPr sz="2100" b="1">
                <a:solidFill>
                  <a:schemeClr val="accent2"/>
                </a:solidFill>
                <a:latin typeface="Monotype Corsiva" pitchFamily="66" charset="0"/>
                <a:cs typeface="Arial" pitchFamily="34" charset="0"/>
              </a:defRPr>
            </a:lvl3pPr>
            <a:lvl4pPr marL="1600200" indent="-228600" eaLnBrk="0" hangingPunct="0">
              <a:defRPr sz="2100" b="1">
                <a:solidFill>
                  <a:schemeClr val="accent2"/>
                </a:solidFill>
                <a:latin typeface="Monotype Corsiva" pitchFamily="66" charset="0"/>
                <a:cs typeface="Arial" pitchFamily="34" charset="0"/>
              </a:defRPr>
            </a:lvl4pPr>
            <a:lvl5pPr marL="2057400" indent="-228600" eaLnBrk="0" hangingPunct="0">
              <a:defRPr sz="2100" b="1">
                <a:solidFill>
                  <a:schemeClr val="accent2"/>
                </a:solidFill>
                <a:latin typeface="Monotype Corsiva" pitchFamily="66" charset="0"/>
                <a:cs typeface="Arial" pitchFamily="34" charset="0"/>
              </a:defRPr>
            </a:lvl5pPr>
            <a:lvl6pPr marL="2514600" indent="-228600" eaLnBrk="0" fontAlgn="base" hangingPunct="0">
              <a:spcBef>
                <a:spcPct val="0"/>
              </a:spcBef>
              <a:spcAft>
                <a:spcPct val="0"/>
              </a:spcAft>
              <a:defRPr sz="2100" b="1">
                <a:solidFill>
                  <a:schemeClr val="accent2"/>
                </a:solidFill>
                <a:latin typeface="Monotype Corsiva" pitchFamily="66" charset="0"/>
                <a:cs typeface="Arial" pitchFamily="34" charset="0"/>
              </a:defRPr>
            </a:lvl6pPr>
            <a:lvl7pPr marL="2971800" indent="-228600" eaLnBrk="0" fontAlgn="base" hangingPunct="0">
              <a:spcBef>
                <a:spcPct val="0"/>
              </a:spcBef>
              <a:spcAft>
                <a:spcPct val="0"/>
              </a:spcAft>
              <a:defRPr sz="2100" b="1">
                <a:solidFill>
                  <a:schemeClr val="accent2"/>
                </a:solidFill>
                <a:latin typeface="Monotype Corsiva" pitchFamily="66" charset="0"/>
                <a:cs typeface="Arial" pitchFamily="34" charset="0"/>
              </a:defRPr>
            </a:lvl7pPr>
            <a:lvl8pPr marL="3429000" indent="-228600" eaLnBrk="0" fontAlgn="base" hangingPunct="0">
              <a:spcBef>
                <a:spcPct val="0"/>
              </a:spcBef>
              <a:spcAft>
                <a:spcPct val="0"/>
              </a:spcAft>
              <a:defRPr sz="2100" b="1">
                <a:solidFill>
                  <a:schemeClr val="accent2"/>
                </a:solidFill>
                <a:latin typeface="Monotype Corsiva" pitchFamily="66" charset="0"/>
                <a:cs typeface="Arial" pitchFamily="34" charset="0"/>
              </a:defRPr>
            </a:lvl8pPr>
            <a:lvl9pPr marL="3886200" indent="-228600" eaLnBrk="0" fontAlgn="base" hangingPunct="0">
              <a:spcBef>
                <a:spcPct val="0"/>
              </a:spcBef>
              <a:spcAft>
                <a:spcPct val="0"/>
              </a:spcAft>
              <a:defRPr sz="2100" b="1">
                <a:solidFill>
                  <a:schemeClr val="accent2"/>
                </a:solidFill>
                <a:latin typeface="Monotype Corsiva" pitchFamily="66" charset="0"/>
                <a:cs typeface="Arial" pitchFamily="34" charset="0"/>
              </a:defRPr>
            </a:lvl9pPr>
          </a:lstStyle>
          <a:p>
            <a:pPr defTabSz="457200"/>
            <a:r>
              <a:rPr lang="tr-TR" sz="2200" dirty="0" smtClean="0">
                <a:solidFill>
                  <a:srgbClr val="0070C0"/>
                </a:solidFill>
                <a:effectLst>
                  <a:outerShdw blurRad="38100" dist="38100" dir="2700000" algn="tl">
                    <a:srgbClr val="000000">
                      <a:alpha val="43137"/>
                    </a:srgbClr>
                  </a:outerShdw>
                </a:effectLst>
                <a:latin typeface="+mj-lt"/>
              </a:rPr>
              <a:t>E-İMZA KURULUMU</a:t>
            </a:r>
          </a:p>
          <a:p>
            <a:pPr defTabSz="457200"/>
            <a:endParaRPr lang="tr-TR" sz="2200" dirty="0">
              <a:solidFill>
                <a:schemeClr val="bg1"/>
              </a:solidFill>
              <a:effectLst>
                <a:outerShdw blurRad="38100" dist="38100" dir="2700000" algn="tl">
                  <a:srgbClr val="000000">
                    <a:alpha val="43137"/>
                  </a:srgbClr>
                </a:outerShdw>
              </a:effectLst>
              <a:latin typeface="+mj-lt"/>
            </a:endParaRPr>
          </a:p>
        </p:txBody>
      </p:sp>
      <p:pic>
        <p:nvPicPr>
          <p:cNvPr id="4" name="Picture 2" descr="C:\Users\tk32591\Desktop\Üst.jpg"/>
          <p:cNvPicPr>
            <a:picLocks noChangeAspect="1" noChangeArrowheads="1"/>
          </p:cNvPicPr>
          <p:nvPr/>
        </p:nvPicPr>
        <p:blipFill>
          <a:blip r:embed="rId3" cstate="print"/>
          <a:srcRect/>
          <a:stretch>
            <a:fillRect/>
          </a:stretch>
        </p:blipFill>
        <p:spPr bwMode="auto">
          <a:xfrm>
            <a:off x="0" y="0"/>
            <a:ext cx="9906000" cy="476672"/>
          </a:xfrm>
          <a:prstGeom prst="rect">
            <a:avLst/>
          </a:prstGeom>
          <a:noFill/>
        </p:spPr>
      </p:pic>
      <p:pic>
        <p:nvPicPr>
          <p:cNvPr id="5" name="Picture 2" descr="C:\Users\tk32591\Desktop\Alt.jpg"/>
          <p:cNvPicPr>
            <a:picLocks noChangeAspect="1" noChangeArrowheads="1"/>
          </p:cNvPicPr>
          <p:nvPr/>
        </p:nvPicPr>
        <p:blipFill>
          <a:blip r:embed="rId4" cstate="print"/>
          <a:srcRect/>
          <a:stretch>
            <a:fillRect/>
          </a:stretch>
        </p:blipFill>
        <p:spPr bwMode="auto">
          <a:xfrm>
            <a:off x="0" y="6419850"/>
            <a:ext cx="9906000" cy="438150"/>
          </a:xfrm>
          <a:prstGeom prst="rect">
            <a:avLst/>
          </a:prstGeom>
          <a:noFill/>
        </p:spPr>
      </p:pic>
    </p:spTree>
    <p:extLst>
      <p:ext uri="{BB962C8B-B14F-4D97-AF65-F5344CB8AC3E}">
        <p14:creationId xmlns:p14="http://schemas.microsoft.com/office/powerpoint/2010/main" xmlns="" val="2721086966"/>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cstate="print"/>
          <a:stretch>
            <a:fillRect/>
          </a:stretch>
        </p:blipFill>
        <p:spPr>
          <a:xfrm>
            <a:off x="180975" y="876300"/>
            <a:ext cx="9544050" cy="5105400"/>
          </a:xfrm>
          <a:prstGeom prst="rect">
            <a:avLst/>
          </a:prstGeom>
        </p:spPr>
      </p:pic>
      <p:sp>
        <p:nvSpPr>
          <p:cNvPr id="4" name="Metin kutusu 2"/>
          <p:cNvSpPr txBox="1">
            <a:spLocks noChangeArrowheads="1"/>
          </p:cNvSpPr>
          <p:nvPr/>
        </p:nvSpPr>
        <p:spPr bwMode="auto">
          <a:xfrm>
            <a:off x="0" y="97468"/>
            <a:ext cx="9898424"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100" b="1">
                <a:solidFill>
                  <a:schemeClr val="accent2"/>
                </a:solidFill>
                <a:latin typeface="Monotype Corsiva" pitchFamily="66" charset="0"/>
                <a:cs typeface="Arial" pitchFamily="34" charset="0"/>
              </a:defRPr>
            </a:lvl1pPr>
            <a:lvl2pPr marL="742950" indent="-285750" eaLnBrk="0" hangingPunct="0">
              <a:defRPr sz="2100" b="1">
                <a:solidFill>
                  <a:schemeClr val="accent2"/>
                </a:solidFill>
                <a:latin typeface="Monotype Corsiva" pitchFamily="66" charset="0"/>
                <a:cs typeface="Arial" pitchFamily="34" charset="0"/>
              </a:defRPr>
            </a:lvl2pPr>
            <a:lvl3pPr marL="1143000" indent="-228600" eaLnBrk="0" hangingPunct="0">
              <a:defRPr sz="2100" b="1">
                <a:solidFill>
                  <a:schemeClr val="accent2"/>
                </a:solidFill>
                <a:latin typeface="Monotype Corsiva" pitchFamily="66" charset="0"/>
                <a:cs typeface="Arial" pitchFamily="34" charset="0"/>
              </a:defRPr>
            </a:lvl3pPr>
            <a:lvl4pPr marL="1600200" indent="-228600" eaLnBrk="0" hangingPunct="0">
              <a:defRPr sz="2100" b="1">
                <a:solidFill>
                  <a:schemeClr val="accent2"/>
                </a:solidFill>
                <a:latin typeface="Monotype Corsiva" pitchFamily="66" charset="0"/>
                <a:cs typeface="Arial" pitchFamily="34" charset="0"/>
              </a:defRPr>
            </a:lvl4pPr>
            <a:lvl5pPr marL="2057400" indent="-228600" eaLnBrk="0" hangingPunct="0">
              <a:defRPr sz="2100" b="1">
                <a:solidFill>
                  <a:schemeClr val="accent2"/>
                </a:solidFill>
                <a:latin typeface="Monotype Corsiva" pitchFamily="66" charset="0"/>
                <a:cs typeface="Arial" pitchFamily="34" charset="0"/>
              </a:defRPr>
            </a:lvl5pPr>
            <a:lvl6pPr marL="2514600" indent="-228600" eaLnBrk="0" fontAlgn="base" hangingPunct="0">
              <a:spcBef>
                <a:spcPct val="0"/>
              </a:spcBef>
              <a:spcAft>
                <a:spcPct val="0"/>
              </a:spcAft>
              <a:defRPr sz="2100" b="1">
                <a:solidFill>
                  <a:schemeClr val="accent2"/>
                </a:solidFill>
                <a:latin typeface="Monotype Corsiva" pitchFamily="66" charset="0"/>
                <a:cs typeface="Arial" pitchFamily="34" charset="0"/>
              </a:defRPr>
            </a:lvl6pPr>
            <a:lvl7pPr marL="2971800" indent="-228600" eaLnBrk="0" fontAlgn="base" hangingPunct="0">
              <a:spcBef>
                <a:spcPct val="0"/>
              </a:spcBef>
              <a:spcAft>
                <a:spcPct val="0"/>
              </a:spcAft>
              <a:defRPr sz="2100" b="1">
                <a:solidFill>
                  <a:schemeClr val="accent2"/>
                </a:solidFill>
                <a:latin typeface="Monotype Corsiva" pitchFamily="66" charset="0"/>
                <a:cs typeface="Arial" pitchFamily="34" charset="0"/>
              </a:defRPr>
            </a:lvl7pPr>
            <a:lvl8pPr marL="3429000" indent="-228600" eaLnBrk="0" fontAlgn="base" hangingPunct="0">
              <a:spcBef>
                <a:spcPct val="0"/>
              </a:spcBef>
              <a:spcAft>
                <a:spcPct val="0"/>
              </a:spcAft>
              <a:defRPr sz="2100" b="1">
                <a:solidFill>
                  <a:schemeClr val="accent2"/>
                </a:solidFill>
                <a:latin typeface="Monotype Corsiva" pitchFamily="66" charset="0"/>
                <a:cs typeface="Arial" pitchFamily="34" charset="0"/>
              </a:defRPr>
            </a:lvl8pPr>
            <a:lvl9pPr marL="3886200" indent="-228600" eaLnBrk="0" fontAlgn="base" hangingPunct="0">
              <a:spcBef>
                <a:spcPct val="0"/>
              </a:spcBef>
              <a:spcAft>
                <a:spcPct val="0"/>
              </a:spcAft>
              <a:defRPr sz="2100" b="1">
                <a:solidFill>
                  <a:schemeClr val="accent2"/>
                </a:solidFill>
                <a:latin typeface="Monotype Corsiva" pitchFamily="66" charset="0"/>
                <a:cs typeface="Arial" pitchFamily="34" charset="0"/>
              </a:defRPr>
            </a:lvl9pPr>
          </a:lstStyle>
          <a:p>
            <a:pPr defTabSz="457200"/>
            <a:r>
              <a:rPr lang="tr-TR" sz="2200" dirty="0" smtClean="0">
                <a:solidFill>
                  <a:schemeClr val="bg1"/>
                </a:solidFill>
                <a:effectLst>
                  <a:outerShdw blurRad="38100" dist="38100" dir="2700000" algn="tl">
                    <a:srgbClr val="000000">
                      <a:alpha val="43137"/>
                    </a:srgbClr>
                  </a:outerShdw>
                </a:effectLst>
                <a:latin typeface="+mj-lt"/>
              </a:rPr>
              <a:t>E-İMZA KURULUMU</a:t>
            </a:r>
          </a:p>
          <a:p>
            <a:pPr defTabSz="457200"/>
            <a:endParaRPr lang="tr-TR" sz="2200" dirty="0">
              <a:solidFill>
                <a:schemeClr val="bg1"/>
              </a:solidFill>
              <a:effectLst>
                <a:outerShdw blurRad="38100" dist="38100" dir="2700000" algn="tl">
                  <a:srgbClr val="000000">
                    <a:alpha val="43137"/>
                  </a:srgbClr>
                </a:outerShdw>
              </a:effectLst>
              <a:latin typeface="+mj-lt"/>
            </a:endParaRPr>
          </a:p>
        </p:txBody>
      </p:sp>
      <p:pic>
        <p:nvPicPr>
          <p:cNvPr id="5" name="Picture 2" descr="C:\Users\tk32591\Desktop\Üst.jpg"/>
          <p:cNvPicPr>
            <a:picLocks noChangeAspect="1" noChangeArrowheads="1"/>
          </p:cNvPicPr>
          <p:nvPr/>
        </p:nvPicPr>
        <p:blipFill>
          <a:blip r:embed="rId3" cstate="print"/>
          <a:srcRect/>
          <a:stretch>
            <a:fillRect/>
          </a:stretch>
        </p:blipFill>
        <p:spPr bwMode="auto">
          <a:xfrm>
            <a:off x="0" y="0"/>
            <a:ext cx="9906000" cy="476672"/>
          </a:xfrm>
          <a:prstGeom prst="rect">
            <a:avLst/>
          </a:prstGeom>
          <a:noFill/>
        </p:spPr>
      </p:pic>
      <p:pic>
        <p:nvPicPr>
          <p:cNvPr id="6" name="Picture 2" descr="C:\Users\tk32591\Desktop\Alt.jpg"/>
          <p:cNvPicPr>
            <a:picLocks noChangeAspect="1" noChangeArrowheads="1"/>
          </p:cNvPicPr>
          <p:nvPr/>
        </p:nvPicPr>
        <p:blipFill>
          <a:blip r:embed="rId4" cstate="print"/>
          <a:srcRect/>
          <a:stretch>
            <a:fillRect/>
          </a:stretch>
        </p:blipFill>
        <p:spPr bwMode="auto">
          <a:xfrm>
            <a:off x="0" y="6419850"/>
            <a:ext cx="9906000" cy="438150"/>
          </a:xfrm>
          <a:prstGeom prst="rect">
            <a:avLst/>
          </a:prstGeom>
          <a:noFill/>
        </p:spPr>
      </p:pic>
    </p:spTree>
    <p:extLst>
      <p:ext uri="{BB962C8B-B14F-4D97-AF65-F5344CB8AC3E}">
        <p14:creationId xmlns:p14="http://schemas.microsoft.com/office/powerpoint/2010/main" xmlns="" val="981812649"/>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cstate="print"/>
          <a:stretch>
            <a:fillRect/>
          </a:stretch>
        </p:blipFill>
        <p:spPr>
          <a:xfrm>
            <a:off x="920552" y="476672"/>
            <a:ext cx="6192688" cy="6048375"/>
          </a:xfrm>
          <a:prstGeom prst="rect">
            <a:avLst/>
          </a:prstGeom>
        </p:spPr>
      </p:pic>
      <p:sp>
        <p:nvSpPr>
          <p:cNvPr id="7" name="Metin kutusu 2"/>
          <p:cNvSpPr txBox="1">
            <a:spLocks noChangeArrowheads="1"/>
          </p:cNvSpPr>
          <p:nvPr/>
        </p:nvSpPr>
        <p:spPr bwMode="auto">
          <a:xfrm>
            <a:off x="0" y="97468"/>
            <a:ext cx="9898424"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100" b="1">
                <a:solidFill>
                  <a:schemeClr val="accent2"/>
                </a:solidFill>
                <a:latin typeface="Monotype Corsiva" pitchFamily="66" charset="0"/>
                <a:cs typeface="Arial" pitchFamily="34" charset="0"/>
              </a:defRPr>
            </a:lvl1pPr>
            <a:lvl2pPr marL="742950" indent="-285750" eaLnBrk="0" hangingPunct="0">
              <a:defRPr sz="2100" b="1">
                <a:solidFill>
                  <a:schemeClr val="accent2"/>
                </a:solidFill>
                <a:latin typeface="Monotype Corsiva" pitchFamily="66" charset="0"/>
                <a:cs typeface="Arial" pitchFamily="34" charset="0"/>
              </a:defRPr>
            </a:lvl2pPr>
            <a:lvl3pPr marL="1143000" indent="-228600" eaLnBrk="0" hangingPunct="0">
              <a:defRPr sz="2100" b="1">
                <a:solidFill>
                  <a:schemeClr val="accent2"/>
                </a:solidFill>
                <a:latin typeface="Monotype Corsiva" pitchFamily="66" charset="0"/>
                <a:cs typeface="Arial" pitchFamily="34" charset="0"/>
              </a:defRPr>
            </a:lvl3pPr>
            <a:lvl4pPr marL="1600200" indent="-228600" eaLnBrk="0" hangingPunct="0">
              <a:defRPr sz="2100" b="1">
                <a:solidFill>
                  <a:schemeClr val="accent2"/>
                </a:solidFill>
                <a:latin typeface="Monotype Corsiva" pitchFamily="66" charset="0"/>
                <a:cs typeface="Arial" pitchFamily="34" charset="0"/>
              </a:defRPr>
            </a:lvl4pPr>
            <a:lvl5pPr marL="2057400" indent="-228600" eaLnBrk="0" hangingPunct="0">
              <a:defRPr sz="2100" b="1">
                <a:solidFill>
                  <a:schemeClr val="accent2"/>
                </a:solidFill>
                <a:latin typeface="Monotype Corsiva" pitchFamily="66" charset="0"/>
                <a:cs typeface="Arial" pitchFamily="34" charset="0"/>
              </a:defRPr>
            </a:lvl5pPr>
            <a:lvl6pPr marL="2514600" indent="-228600" eaLnBrk="0" fontAlgn="base" hangingPunct="0">
              <a:spcBef>
                <a:spcPct val="0"/>
              </a:spcBef>
              <a:spcAft>
                <a:spcPct val="0"/>
              </a:spcAft>
              <a:defRPr sz="2100" b="1">
                <a:solidFill>
                  <a:schemeClr val="accent2"/>
                </a:solidFill>
                <a:latin typeface="Monotype Corsiva" pitchFamily="66" charset="0"/>
                <a:cs typeface="Arial" pitchFamily="34" charset="0"/>
              </a:defRPr>
            </a:lvl6pPr>
            <a:lvl7pPr marL="2971800" indent="-228600" eaLnBrk="0" fontAlgn="base" hangingPunct="0">
              <a:spcBef>
                <a:spcPct val="0"/>
              </a:spcBef>
              <a:spcAft>
                <a:spcPct val="0"/>
              </a:spcAft>
              <a:defRPr sz="2100" b="1">
                <a:solidFill>
                  <a:schemeClr val="accent2"/>
                </a:solidFill>
                <a:latin typeface="Monotype Corsiva" pitchFamily="66" charset="0"/>
                <a:cs typeface="Arial" pitchFamily="34" charset="0"/>
              </a:defRPr>
            </a:lvl7pPr>
            <a:lvl8pPr marL="3429000" indent="-228600" eaLnBrk="0" fontAlgn="base" hangingPunct="0">
              <a:spcBef>
                <a:spcPct val="0"/>
              </a:spcBef>
              <a:spcAft>
                <a:spcPct val="0"/>
              </a:spcAft>
              <a:defRPr sz="2100" b="1">
                <a:solidFill>
                  <a:schemeClr val="accent2"/>
                </a:solidFill>
                <a:latin typeface="Monotype Corsiva" pitchFamily="66" charset="0"/>
                <a:cs typeface="Arial" pitchFamily="34" charset="0"/>
              </a:defRPr>
            </a:lvl8pPr>
            <a:lvl9pPr marL="3886200" indent="-228600" eaLnBrk="0" fontAlgn="base" hangingPunct="0">
              <a:spcBef>
                <a:spcPct val="0"/>
              </a:spcBef>
              <a:spcAft>
                <a:spcPct val="0"/>
              </a:spcAft>
              <a:defRPr sz="2100" b="1">
                <a:solidFill>
                  <a:schemeClr val="accent2"/>
                </a:solidFill>
                <a:latin typeface="Monotype Corsiva" pitchFamily="66" charset="0"/>
                <a:cs typeface="Arial" pitchFamily="34" charset="0"/>
              </a:defRPr>
            </a:lvl9pPr>
          </a:lstStyle>
          <a:p>
            <a:pPr defTabSz="457200"/>
            <a:r>
              <a:rPr lang="tr-TR" sz="2200" dirty="0" smtClean="0">
                <a:solidFill>
                  <a:schemeClr val="bg1"/>
                </a:solidFill>
                <a:effectLst>
                  <a:outerShdw blurRad="38100" dist="38100" dir="2700000" algn="tl">
                    <a:srgbClr val="000000">
                      <a:alpha val="43137"/>
                    </a:srgbClr>
                  </a:outerShdw>
                </a:effectLst>
                <a:latin typeface="+mj-lt"/>
              </a:rPr>
              <a:t>E-İMZA KURULUMU</a:t>
            </a:r>
          </a:p>
          <a:p>
            <a:pPr defTabSz="457200"/>
            <a:endParaRPr lang="tr-TR" sz="2200" dirty="0">
              <a:solidFill>
                <a:schemeClr val="bg1"/>
              </a:solidFill>
              <a:effectLst>
                <a:outerShdw blurRad="38100" dist="38100" dir="2700000" algn="tl">
                  <a:srgbClr val="000000">
                    <a:alpha val="43137"/>
                  </a:srgbClr>
                </a:outerShdw>
              </a:effectLst>
              <a:latin typeface="+mj-lt"/>
            </a:endParaRPr>
          </a:p>
        </p:txBody>
      </p:sp>
      <p:pic>
        <p:nvPicPr>
          <p:cNvPr id="4" name="Picture 2" descr="C:\Users\tk32591\Desktop\Üst.jpg"/>
          <p:cNvPicPr>
            <a:picLocks noChangeAspect="1" noChangeArrowheads="1"/>
          </p:cNvPicPr>
          <p:nvPr/>
        </p:nvPicPr>
        <p:blipFill>
          <a:blip r:embed="rId3" cstate="print"/>
          <a:srcRect/>
          <a:stretch>
            <a:fillRect/>
          </a:stretch>
        </p:blipFill>
        <p:spPr bwMode="auto">
          <a:xfrm>
            <a:off x="0" y="0"/>
            <a:ext cx="9906000" cy="476672"/>
          </a:xfrm>
          <a:prstGeom prst="rect">
            <a:avLst/>
          </a:prstGeom>
          <a:noFill/>
        </p:spPr>
      </p:pic>
      <p:pic>
        <p:nvPicPr>
          <p:cNvPr id="5" name="Picture 2" descr="C:\Users\tk32591\Desktop\Alt.jpg"/>
          <p:cNvPicPr>
            <a:picLocks noChangeAspect="1" noChangeArrowheads="1"/>
          </p:cNvPicPr>
          <p:nvPr/>
        </p:nvPicPr>
        <p:blipFill>
          <a:blip r:embed="rId4" cstate="print"/>
          <a:srcRect/>
          <a:stretch>
            <a:fillRect/>
          </a:stretch>
        </p:blipFill>
        <p:spPr bwMode="auto">
          <a:xfrm>
            <a:off x="0" y="6419850"/>
            <a:ext cx="9906000" cy="438150"/>
          </a:xfrm>
          <a:prstGeom prst="rect">
            <a:avLst/>
          </a:prstGeom>
          <a:noFill/>
        </p:spPr>
      </p:pic>
    </p:spTree>
    <p:extLst>
      <p:ext uri="{BB962C8B-B14F-4D97-AF65-F5344CB8AC3E}">
        <p14:creationId xmlns:p14="http://schemas.microsoft.com/office/powerpoint/2010/main" xmlns="" val="4228301472"/>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cstate="print"/>
          <a:stretch>
            <a:fillRect/>
          </a:stretch>
        </p:blipFill>
        <p:spPr>
          <a:xfrm>
            <a:off x="1009650" y="1095375"/>
            <a:ext cx="7886700" cy="4667250"/>
          </a:xfrm>
          <a:prstGeom prst="rect">
            <a:avLst/>
          </a:prstGeom>
        </p:spPr>
      </p:pic>
      <p:sp>
        <p:nvSpPr>
          <p:cNvPr id="5" name="Metin kutusu 2"/>
          <p:cNvSpPr txBox="1">
            <a:spLocks noChangeArrowheads="1"/>
          </p:cNvSpPr>
          <p:nvPr/>
        </p:nvSpPr>
        <p:spPr bwMode="auto">
          <a:xfrm>
            <a:off x="0" y="97468"/>
            <a:ext cx="9898424"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100" b="1">
                <a:solidFill>
                  <a:schemeClr val="accent2"/>
                </a:solidFill>
                <a:latin typeface="Monotype Corsiva" pitchFamily="66" charset="0"/>
                <a:cs typeface="Arial" pitchFamily="34" charset="0"/>
              </a:defRPr>
            </a:lvl1pPr>
            <a:lvl2pPr marL="742950" indent="-285750" eaLnBrk="0" hangingPunct="0">
              <a:defRPr sz="2100" b="1">
                <a:solidFill>
                  <a:schemeClr val="accent2"/>
                </a:solidFill>
                <a:latin typeface="Monotype Corsiva" pitchFamily="66" charset="0"/>
                <a:cs typeface="Arial" pitchFamily="34" charset="0"/>
              </a:defRPr>
            </a:lvl2pPr>
            <a:lvl3pPr marL="1143000" indent="-228600" eaLnBrk="0" hangingPunct="0">
              <a:defRPr sz="2100" b="1">
                <a:solidFill>
                  <a:schemeClr val="accent2"/>
                </a:solidFill>
                <a:latin typeface="Monotype Corsiva" pitchFamily="66" charset="0"/>
                <a:cs typeface="Arial" pitchFamily="34" charset="0"/>
              </a:defRPr>
            </a:lvl3pPr>
            <a:lvl4pPr marL="1600200" indent="-228600" eaLnBrk="0" hangingPunct="0">
              <a:defRPr sz="2100" b="1">
                <a:solidFill>
                  <a:schemeClr val="accent2"/>
                </a:solidFill>
                <a:latin typeface="Monotype Corsiva" pitchFamily="66" charset="0"/>
                <a:cs typeface="Arial" pitchFamily="34" charset="0"/>
              </a:defRPr>
            </a:lvl4pPr>
            <a:lvl5pPr marL="2057400" indent="-228600" eaLnBrk="0" hangingPunct="0">
              <a:defRPr sz="2100" b="1">
                <a:solidFill>
                  <a:schemeClr val="accent2"/>
                </a:solidFill>
                <a:latin typeface="Monotype Corsiva" pitchFamily="66" charset="0"/>
                <a:cs typeface="Arial" pitchFamily="34" charset="0"/>
              </a:defRPr>
            </a:lvl5pPr>
            <a:lvl6pPr marL="2514600" indent="-228600" eaLnBrk="0" fontAlgn="base" hangingPunct="0">
              <a:spcBef>
                <a:spcPct val="0"/>
              </a:spcBef>
              <a:spcAft>
                <a:spcPct val="0"/>
              </a:spcAft>
              <a:defRPr sz="2100" b="1">
                <a:solidFill>
                  <a:schemeClr val="accent2"/>
                </a:solidFill>
                <a:latin typeface="Monotype Corsiva" pitchFamily="66" charset="0"/>
                <a:cs typeface="Arial" pitchFamily="34" charset="0"/>
              </a:defRPr>
            </a:lvl6pPr>
            <a:lvl7pPr marL="2971800" indent="-228600" eaLnBrk="0" fontAlgn="base" hangingPunct="0">
              <a:spcBef>
                <a:spcPct val="0"/>
              </a:spcBef>
              <a:spcAft>
                <a:spcPct val="0"/>
              </a:spcAft>
              <a:defRPr sz="2100" b="1">
                <a:solidFill>
                  <a:schemeClr val="accent2"/>
                </a:solidFill>
                <a:latin typeface="Monotype Corsiva" pitchFamily="66" charset="0"/>
                <a:cs typeface="Arial" pitchFamily="34" charset="0"/>
              </a:defRPr>
            </a:lvl7pPr>
            <a:lvl8pPr marL="3429000" indent="-228600" eaLnBrk="0" fontAlgn="base" hangingPunct="0">
              <a:spcBef>
                <a:spcPct val="0"/>
              </a:spcBef>
              <a:spcAft>
                <a:spcPct val="0"/>
              </a:spcAft>
              <a:defRPr sz="2100" b="1">
                <a:solidFill>
                  <a:schemeClr val="accent2"/>
                </a:solidFill>
                <a:latin typeface="Monotype Corsiva" pitchFamily="66" charset="0"/>
                <a:cs typeface="Arial" pitchFamily="34" charset="0"/>
              </a:defRPr>
            </a:lvl8pPr>
            <a:lvl9pPr marL="3886200" indent="-228600" eaLnBrk="0" fontAlgn="base" hangingPunct="0">
              <a:spcBef>
                <a:spcPct val="0"/>
              </a:spcBef>
              <a:spcAft>
                <a:spcPct val="0"/>
              </a:spcAft>
              <a:defRPr sz="2100" b="1">
                <a:solidFill>
                  <a:schemeClr val="accent2"/>
                </a:solidFill>
                <a:latin typeface="Monotype Corsiva" pitchFamily="66" charset="0"/>
                <a:cs typeface="Arial" pitchFamily="34" charset="0"/>
              </a:defRPr>
            </a:lvl9pPr>
          </a:lstStyle>
          <a:p>
            <a:pPr defTabSz="457200"/>
            <a:r>
              <a:rPr lang="tr-TR" sz="2200" dirty="0" smtClean="0">
                <a:solidFill>
                  <a:schemeClr val="bg1"/>
                </a:solidFill>
                <a:effectLst>
                  <a:outerShdw blurRad="38100" dist="38100" dir="2700000" algn="tl">
                    <a:srgbClr val="000000">
                      <a:alpha val="43137"/>
                    </a:srgbClr>
                  </a:outerShdw>
                </a:effectLst>
                <a:latin typeface="+mj-lt"/>
              </a:rPr>
              <a:t>E-İMZA KURULUMU</a:t>
            </a:r>
          </a:p>
          <a:p>
            <a:pPr defTabSz="457200"/>
            <a:endParaRPr lang="tr-TR" sz="2200" dirty="0">
              <a:solidFill>
                <a:schemeClr val="bg1"/>
              </a:solidFill>
              <a:effectLst>
                <a:outerShdw blurRad="38100" dist="38100" dir="2700000" algn="tl">
                  <a:srgbClr val="000000">
                    <a:alpha val="43137"/>
                  </a:srgbClr>
                </a:outerShdw>
              </a:effectLst>
              <a:latin typeface="+mj-lt"/>
            </a:endParaRPr>
          </a:p>
        </p:txBody>
      </p:sp>
      <p:pic>
        <p:nvPicPr>
          <p:cNvPr id="4" name="Picture 2" descr="C:\Users\tk32591\Desktop\Üst.jpg"/>
          <p:cNvPicPr>
            <a:picLocks noChangeAspect="1" noChangeArrowheads="1"/>
          </p:cNvPicPr>
          <p:nvPr/>
        </p:nvPicPr>
        <p:blipFill>
          <a:blip r:embed="rId3" cstate="print"/>
          <a:srcRect/>
          <a:stretch>
            <a:fillRect/>
          </a:stretch>
        </p:blipFill>
        <p:spPr bwMode="auto">
          <a:xfrm>
            <a:off x="0" y="0"/>
            <a:ext cx="9906000" cy="476672"/>
          </a:xfrm>
          <a:prstGeom prst="rect">
            <a:avLst/>
          </a:prstGeom>
          <a:noFill/>
        </p:spPr>
      </p:pic>
      <p:pic>
        <p:nvPicPr>
          <p:cNvPr id="6" name="Picture 2" descr="C:\Users\tk32591\Desktop\Alt.jpg"/>
          <p:cNvPicPr>
            <a:picLocks noChangeAspect="1" noChangeArrowheads="1"/>
          </p:cNvPicPr>
          <p:nvPr/>
        </p:nvPicPr>
        <p:blipFill>
          <a:blip r:embed="rId4" cstate="print"/>
          <a:srcRect/>
          <a:stretch>
            <a:fillRect/>
          </a:stretch>
        </p:blipFill>
        <p:spPr bwMode="auto">
          <a:xfrm>
            <a:off x="0" y="6419850"/>
            <a:ext cx="9906000" cy="438150"/>
          </a:xfrm>
          <a:prstGeom prst="rect">
            <a:avLst/>
          </a:prstGeom>
          <a:noFill/>
        </p:spPr>
      </p:pic>
    </p:spTree>
    <p:extLst>
      <p:ext uri="{BB962C8B-B14F-4D97-AF65-F5344CB8AC3E}">
        <p14:creationId xmlns:p14="http://schemas.microsoft.com/office/powerpoint/2010/main" xmlns="" val="2763787979"/>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cstate="print"/>
          <a:stretch>
            <a:fillRect/>
          </a:stretch>
        </p:blipFill>
        <p:spPr>
          <a:xfrm>
            <a:off x="366712" y="1733550"/>
            <a:ext cx="9172575" cy="3390900"/>
          </a:xfrm>
          <a:prstGeom prst="rect">
            <a:avLst/>
          </a:prstGeom>
        </p:spPr>
      </p:pic>
      <p:sp>
        <p:nvSpPr>
          <p:cNvPr id="4" name="Metin kutusu 2"/>
          <p:cNvSpPr txBox="1">
            <a:spLocks noChangeArrowheads="1"/>
          </p:cNvSpPr>
          <p:nvPr/>
        </p:nvSpPr>
        <p:spPr bwMode="auto">
          <a:xfrm>
            <a:off x="3080792" y="836712"/>
            <a:ext cx="3224808"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100" b="1">
                <a:solidFill>
                  <a:schemeClr val="accent2"/>
                </a:solidFill>
                <a:latin typeface="Monotype Corsiva" pitchFamily="66" charset="0"/>
                <a:cs typeface="Arial" pitchFamily="34" charset="0"/>
              </a:defRPr>
            </a:lvl1pPr>
            <a:lvl2pPr marL="742950" indent="-285750" eaLnBrk="0" hangingPunct="0">
              <a:defRPr sz="2100" b="1">
                <a:solidFill>
                  <a:schemeClr val="accent2"/>
                </a:solidFill>
                <a:latin typeface="Monotype Corsiva" pitchFamily="66" charset="0"/>
                <a:cs typeface="Arial" pitchFamily="34" charset="0"/>
              </a:defRPr>
            </a:lvl2pPr>
            <a:lvl3pPr marL="1143000" indent="-228600" eaLnBrk="0" hangingPunct="0">
              <a:defRPr sz="2100" b="1">
                <a:solidFill>
                  <a:schemeClr val="accent2"/>
                </a:solidFill>
                <a:latin typeface="Monotype Corsiva" pitchFamily="66" charset="0"/>
                <a:cs typeface="Arial" pitchFamily="34" charset="0"/>
              </a:defRPr>
            </a:lvl3pPr>
            <a:lvl4pPr marL="1600200" indent="-228600" eaLnBrk="0" hangingPunct="0">
              <a:defRPr sz="2100" b="1">
                <a:solidFill>
                  <a:schemeClr val="accent2"/>
                </a:solidFill>
                <a:latin typeface="Monotype Corsiva" pitchFamily="66" charset="0"/>
                <a:cs typeface="Arial" pitchFamily="34" charset="0"/>
              </a:defRPr>
            </a:lvl4pPr>
            <a:lvl5pPr marL="2057400" indent="-228600" eaLnBrk="0" hangingPunct="0">
              <a:defRPr sz="2100" b="1">
                <a:solidFill>
                  <a:schemeClr val="accent2"/>
                </a:solidFill>
                <a:latin typeface="Monotype Corsiva" pitchFamily="66" charset="0"/>
                <a:cs typeface="Arial" pitchFamily="34" charset="0"/>
              </a:defRPr>
            </a:lvl5pPr>
            <a:lvl6pPr marL="2514600" indent="-228600" eaLnBrk="0" fontAlgn="base" hangingPunct="0">
              <a:spcBef>
                <a:spcPct val="0"/>
              </a:spcBef>
              <a:spcAft>
                <a:spcPct val="0"/>
              </a:spcAft>
              <a:defRPr sz="2100" b="1">
                <a:solidFill>
                  <a:schemeClr val="accent2"/>
                </a:solidFill>
                <a:latin typeface="Monotype Corsiva" pitchFamily="66" charset="0"/>
                <a:cs typeface="Arial" pitchFamily="34" charset="0"/>
              </a:defRPr>
            </a:lvl6pPr>
            <a:lvl7pPr marL="2971800" indent="-228600" eaLnBrk="0" fontAlgn="base" hangingPunct="0">
              <a:spcBef>
                <a:spcPct val="0"/>
              </a:spcBef>
              <a:spcAft>
                <a:spcPct val="0"/>
              </a:spcAft>
              <a:defRPr sz="2100" b="1">
                <a:solidFill>
                  <a:schemeClr val="accent2"/>
                </a:solidFill>
                <a:latin typeface="Monotype Corsiva" pitchFamily="66" charset="0"/>
                <a:cs typeface="Arial" pitchFamily="34" charset="0"/>
              </a:defRPr>
            </a:lvl7pPr>
            <a:lvl8pPr marL="3429000" indent="-228600" eaLnBrk="0" fontAlgn="base" hangingPunct="0">
              <a:spcBef>
                <a:spcPct val="0"/>
              </a:spcBef>
              <a:spcAft>
                <a:spcPct val="0"/>
              </a:spcAft>
              <a:defRPr sz="2100" b="1">
                <a:solidFill>
                  <a:schemeClr val="accent2"/>
                </a:solidFill>
                <a:latin typeface="Monotype Corsiva" pitchFamily="66" charset="0"/>
                <a:cs typeface="Arial" pitchFamily="34" charset="0"/>
              </a:defRPr>
            </a:lvl8pPr>
            <a:lvl9pPr marL="3886200" indent="-228600" eaLnBrk="0" fontAlgn="base" hangingPunct="0">
              <a:spcBef>
                <a:spcPct val="0"/>
              </a:spcBef>
              <a:spcAft>
                <a:spcPct val="0"/>
              </a:spcAft>
              <a:defRPr sz="2100" b="1">
                <a:solidFill>
                  <a:schemeClr val="accent2"/>
                </a:solidFill>
                <a:latin typeface="Monotype Corsiva" pitchFamily="66" charset="0"/>
                <a:cs typeface="Arial" pitchFamily="34" charset="0"/>
              </a:defRPr>
            </a:lvl9pPr>
          </a:lstStyle>
          <a:p>
            <a:pPr defTabSz="457200"/>
            <a:r>
              <a:rPr lang="tr-TR" sz="2200" dirty="0" smtClean="0">
                <a:solidFill>
                  <a:srgbClr val="0070C0"/>
                </a:solidFill>
                <a:effectLst>
                  <a:outerShdw blurRad="38100" dist="38100" dir="2700000" algn="tl">
                    <a:srgbClr val="000000">
                      <a:alpha val="43137"/>
                    </a:srgbClr>
                  </a:outerShdw>
                </a:effectLst>
                <a:latin typeface="+mj-lt"/>
              </a:rPr>
              <a:t>E-İmza </a:t>
            </a:r>
            <a:r>
              <a:rPr lang="tr-TR" sz="2200" dirty="0" err="1" smtClean="0">
                <a:solidFill>
                  <a:srgbClr val="0070C0"/>
                </a:solidFill>
                <a:effectLst>
                  <a:outerShdw blurRad="38100" dist="38100" dir="2700000" algn="tl">
                    <a:srgbClr val="000000">
                      <a:alpha val="43137"/>
                    </a:srgbClr>
                  </a:outerShdw>
                </a:effectLst>
                <a:latin typeface="+mj-lt"/>
              </a:rPr>
              <a:t>Pin</a:t>
            </a:r>
            <a:r>
              <a:rPr lang="tr-TR" sz="2200" dirty="0" smtClean="0">
                <a:solidFill>
                  <a:srgbClr val="0070C0"/>
                </a:solidFill>
                <a:effectLst>
                  <a:outerShdw blurRad="38100" dist="38100" dir="2700000" algn="tl">
                    <a:srgbClr val="000000">
                      <a:alpha val="43137"/>
                    </a:srgbClr>
                  </a:outerShdw>
                </a:effectLst>
                <a:latin typeface="+mj-lt"/>
              </a:rPr>
              <a:t> Kodu Yenileme</a:t>
            </a:r>
          </a:p>
          <a:p>
            <a:pPr defTabSz="457200"/>
            <a:endParaRPr lang="tr-TR" sz="2200" dirty="0">
              <a:solidFill>
                <a:srgbClr val="0070C0"/>
              </a:solidFill>
              <a:effectLst>
                <a:outerShdw blurRad="38100" dist="38100" dir="2700000" algn="tl">
                  <a:srgbClr val="000000">
                    <a:alpha val="43137"/>
                  </a:srgbClr>
                </a:outerShdw>
              </a:effectLst>
              <a:latin typeface="+mj-lt"/>
            </a:endParaRPr>
          </a:p>
        </p:txBody>
      </p:sp>
      <p:pic>
        <p:nvPicPr>
          <p:cNvPr id="5" name="Picture 2" descr="C:\Users\tk32591\Desktop\Üst.jpg"/>
          <p:cNvPicPr>
            <a:picLocks noChangeAspect="1" noChangeArrowheads="1"/>
          </p:cNvPicPr>
          <p:nvPr/>
        </p:nvPicPr>
        <p:blipFill>
          <a:blip r:embed="rId3" cstate="print"/>
          <a:srcRect/>
          <a:stretch>
            <a:fillRect/>
          </a:stretch>
        </p:blipFill>
        <p:spPr bwMode="auto">
          <a:xfrm>
            <a:off x="0" y="0"/>
            <a:ext cx="9906000" cy="476672"/>
          </a:xfrm>
          <a:prstGeom prst="rect">
            <a:avLst/>
          </a:prstGeom>
          <a:noFill/>
        </p:spPr>
      </p:pic>
      <p:pic>
        <p:nvPicPr>
          <p:cNvPr id="6" name="Picture 2" descr="C:\Users\tk32591\Desktop\Alt.jpg"/>
          <p:cNvPicPr>
            <a:picLocks noChangeAspect="1" noChangeArrowheads="1"/>
          </p:cNvPicPr>
          <p:nvPr/>
        </p:nvPicPr>
        <p:blipFill>
          <a:blip r:embed="rId4" cstate="print"/>
          <a:srcRect/>
          <a:stretch>
            <a:fillRect/>
          </a:stretch>
        </p:blipFill>
        <p:spPr bwMode="auto">
          <a:xfrm>
            <a:off x="0" y="6419850"/>
            <a:ext cx="9906000" cy="438150"/>
          </a:xfrm>
          <a:prstGeom prst="rect">
            <a:avLst/>
          </a:prstGeom>
          <a:noFill/>
        </p:spPr>
      </p:pic>
    </p:spTree>
    <p:extLst>
      <p:ext uri="{BB962C8B-B14F-4D97-AF65-F5344CB8AC3E}">
        <p14:creationId xmlns:p14="http://schemas.microsoft.com/office/powerpoint/2010/main" xmlns="" val="864783950"/>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stretch>
            <a:fillRect/>
          </a:stretch>
        </p:blipFill>
        <p:spPr>
          <a:xfrm>
            <a:off x="600075" y="1495425"/>
            <a:ext cx="8705850" cy="3867150"/>
          </a:xfrm>
          <a:prstGeom prst="rect">
            <a:avLst/>
          </a:prstGeom>
        </p:spPr>
      </p:pic>
      <p:sp>
        <p:nvSpPr>
          <p:cNvPr id="3" name="Metin kutusu 2"/>
          <p:cNvSpPr txBox="1">
            <a:spLocks noChangeArrowheads="1"/>
          </p:cNvSpPr>
          <p:nvPr/>
        </p:nvSpPr>
        <p:spPr bwMode="auto">
          <a:xfrm>
            <a:off x="0" y="97468"/>
            <a:ext cx="9898424"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100" b="1">
                <a:solidFill>
                  <a:schemeClr val="accent2"/>
                </a:solidFill>
                <a:latin typeface="Monotype Corsiva" pitchFamily="66" charset="0"/>
                <a:cs typeface="Arial" pitchFamily="34" charset="0"/>
              </a:defRPr>
            </a:lvl1pPr>
            <a:lvl2pPr marL="742950" indent="-285750" eaLnBrk="0" hangingPunct="0">
              <a:defRPr sz="2100" b="1">
                <a:solidFill>
                  <a:schemeClr val="accent2"/>
                </a:solidFill>
                <a:latin typeface="Monotype Corsiva" pitchFamily="66" charset="0"/>
                <a:cs typeface="Arial" pitchFamily="34" charset="0"/>
              </a:defRPr>
            </a:lvl2pPr>
            <a:lvl3pPr marL="1143000" indent="-228600" eaLnBrk="0" hangingPunct="0">
              <a:defRPr sz="2100" b="1">
                <a:solidFill>
                  <a:schemeClr val="accent2"/>
                </a:solidFill>
                <a:latin typeface="Monotype Corsiva" pitchFamily="66" charset="0"/>
                <a:cs typeface="Arial" pitchFamily="34" charset="0"/>
              </a:defRPr>
            </a:lvl3pPr>
            <a:lvl4pPr marL="1600200" indent="-228600" eaLnBrk="0" hangingPunct="0">
              <a:defRPr sz="2100" b="1">
                <a:solidFill>
                  <a:schemeClr val="accent2"/>
                </a:solidFill>
                <a:latin typeface="Monotype Corsiva" pitchFamily="66" charset="0"/>
                <a:cs typeface="Arial" pitchFamily="34" charset="0"/>
              </a:defRPr>
            </a:lvl4pPr>
            <a:lvl5pPr marL="2057400" indent="-228600" eaLnBrk="0" hangingPunct="0">
              <a:defRPr sz="2100" b="1">
                <a:solidFill>
                  <a:schemeClr val="accent2"/>
                </a:solidFill>
                <a:latin typeface="Monotype Corsiva" pitchFamily="66" charset="0"/>
                <a:cs typeface="Arial" pitchFamily="34" charset="0"/>
              </a:defRPr>
            </a:lvl5pPr>
            <a:lvl6pPr marL="2514600" indent="-228600" eaLnBrk="0" fontAlgn="base" hangingPunct="0">
              <a:spcBef>
                <a:spcPct val="0"/>
              </a:spcBef>
              <a:spcAft>
                <a:spcPct val="0"/>
              </a:spcAft>
              <a:defRPr sz="2100" b="1">
                <a:solidFill>
                  <a:schemeClr val="accent2"/>
                </a:solidFill>
                <a:latin typeface="Monotype Corsiva" pitchFamily="66" charset="0"/>
                <a:cs typeface="Arial" pitchFamily="34" charset="0"/>
              </a:defRPr>
            </a:lvl6pPr>
            <a:lvl7pPr marL="2971800" indent="-228600" eaLnBrk="0" fontAlgn="base" hangingPunct="0">
              <a:spcBef>
                <a:spcPct val="0"/>
              </a:spcBef>
              <a:spcAft>
                <a:spcPct val="0"/>
              </a:spcAft>
              <a:defRPr sz="2100" b="1">
                <a:solidFill>
                  <a:schemeClr val="accent2"/>
                </a:solidFill>
                <a:latin typeface="Monotype Corsiva" pitchFamily="66" charset="0"/>
                <a:cs typeface="Arial" pitchFamily="34" charset="0"/>
              </a:defRPr>
            </a:lvl7pPr>
            <a:lvl8pPr marL="3429000" indent="-228600" eaLnBrk="0" fontAlgn="base" hangingPunct="0">
              <a:spcBef>
                <a:spcPct val="0"/>
              </a:spcBef>
              <a:spcAft>
                <a:spcPct val="0"/>
              </a:spcAft>
              <a:defRPr sz="2100" b="1">
                <a:solidFill>
                  <a:schemeClr val="accent2"/>
                </a:solidFill>
                <a:latin typeface="Monotype Corsiva" pitchFamily="66" charset="0"/>
                <a:cs typeface="Arial" pitchFamily="34" charset="0"/>
              </a:defRPr>
            </a:lvl8pPr>
            <a:lvl9pPr marL="3886200" indent="-228600" eaLnBrk="0" fontAlgn="base" hangingPunct="0">
              <a:spcBef>
                <a:spcPct val="0"/>
              </a:spcBef>
              <a:spcAft>
                <a:spcPct val="0"/>
              </a:spcAft>
              <a:defRPr sz="2100" b="1">
                <a:solidFill>
                  <a:schemeClr val="accent2"/>
                </a:solidFill>
                <a:latin typeface="Monotype Corsiva" pitchFamily="66" charset="0"/>
                <a:cs typeface="Arial" pitchFamily="34" charset="0"/>
              </a:defRPr>
            </a:lvl9pPr>
          </a:lstStyle>
          <a:p>
            <a:pPr defTabSz="457200"/>
            <a:r>
              <a:rPr lang="tr-TR" sz="2200" dirty="0" smtClean="0">
                <a:solidFill>
                  <a:schemeClr val="bg1"/>
                </a:solidFill>
                <a:effectLst>
                  <a:outerShdw blurRad="38100" dist="38100" dir="2700000" algn="tl">
                    <a:srgbClr val="000000">
                      <a:alpha val="43137"/>
                    </a:srgbClr>
                  </a:outerShdw>
                </a:effectLst>
                <a:latin typeface="+mj-lt"/>
              </a:rPr>
              <a:t>E-İmza </a:t>
            </a:r>
            <a:r>
              <a:rPr lang="tr-TR" sz="2200" dirty="0" err="1" smtClean="0">
                <a:solidFill>
                  <a:schemeClr val="bg1"/>
                </a:solidFill>
                <a:effectLst>
                  <a:outerShdw blurRad="38100" dist="38100" dir="2700000" algn="tl">
                    <a:srgbClr val="000000">
                      <a:alpha val="43137"/>
                    </a:srgbClr>
                  </a:outerShdw>
                </a:effectLst>
                <a:latin typeface="+mj-lt"/>
              </a:rPr>
              <a:t>Pin</a:t>
            </a:r>
            <a:r>
              <a:rPr lang="tr-TR" sz="2200" dirty="0" smtClean="0">
                <a:solidFill>
                  <a:schemeClr val="bg1"/>
                </a:solidFill>
                <a:effectLst>
                  <a:outerShdw blurRad="38100" dist="38100" dir="2700000" algn="tl">
                    <a:srgbClr val="000000">
                      <a:alpha val="43137"/>
                    </a:srgbClr>
                  </a:outerShdw>
                </a:effectLst>
                <a:latin typeface="+mj-lt"/>
              </a:rPr>
              <a:t> Kodu Yenileme</a:t>
            </a:r>
          </a:p>
          <a:p>
            <a:pPr defTabSz="457200"/>
            <a:endParaRPr lang="tr-TR" sz="2200" dirty="0">
              <a:solidFill>
                <a:schemeClr val="bg1"/>
              </a:solidFill>
              <a:effectLst>
                <a:outerShdw blurRad="38100" dist="38100" dir="2700000" algn="tl">
                  <a:srgbClr val="000000">
                    <a:alpha val="43137"/>
                  </a:srgbClr>
                </a:outerShdw>
              </a:effectLst>
              <a:latin typeface="+mj-lt"/>
            </a:endParaRPr>
          </a:p>
        </p:txBody>
      </p:sp>
      <p:pic>
        <p:nvPicPr>
          <p:cNvPr id="4" name="Picture 2" descr="C:\Users\tk32591\Desktop\Üst.jpg"/>
          <p:cNvPicPr>
            <a:picLocks noChangeAspect="1" noChangeArrowheads="1"/>
          </p:cNvPicPr>
          <p:nvPr/>
        </p:nvPicPr>
        <p:blipFill>
          <a:blip r:embed="rId3" cstate="print"/>
          <a:srcRect/>
          <a:stretch>
            <a:fillRect/>
          </a:stretch>
        </p:blipFill>
        <p:spPr bwMode="auto">
          <a:xfrm>
            <a:off x="0" y="0"/>
            <a:ext cx="9906000" cy="476672"/>
          </a:xfrm>
          <a:prstGeom prst="rect">
            <a:avLst/>
          </a:prstGeom>
          <a:noFill/>
        </p:spPr>
      </p:pic>
      <p:pic>
        <p:nvPicPr>
          <p:cNvPr id="5" name="Picture 2" descr="C:\Users\tk32591\Desktop\Alt.jpg"/>
          <p:cNvPicPr>
            <a:picLocks noChangeAspect="1" noChangeArrowheads="1"/>
          </p:cNvPicPr>
          <p:nvPr/>
        </p:nvPicPr>
        <p:blipFill>
          <a:blip r:embed="rId4" cstate="print"/>
          <a:srcRect/>
          <a:stretch>
            <a:fillRect/>
          </a:stretch>
        </p:blipFill>
        <p:spPr bwMode="auto">
          <a:xfrm>
            <a:off x="0" y="6419850"/>
            <a:ext cx="9906000" cy="438150"/>
          </a:xfrm>
          <a:prstGeom prst="rect">
            <a:avLst/>
          </a:prstGeom>
          <a:noFill/>
        </p:spPr>
      </p:pic>
    </p:spTree>
    <p:extLst>
      <p:ext uri="{BB962C8B-B14F-4D97-AF65-F5344CB8AC3E}">
        <p14:creationId xmlns:p14="http://schemas.microsoft.com/office/powerpoint/2010/main" xmlns="" val="2481723411"/>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stretch>
            <a:fillRect/>
          </a:stretch>
        </p:blipFill>
        <p:spPr>
          <a:xfrm>
            <a:off x="1176337" y="776287"/>
            <a:ext cx="7553325" cy="5305425"/>
          </a:xfrm>
          <a:prstGeom prst="rect">
            <a:avLst/>
          </a:prstGeom>
        </p:spPr>
      </p:pic>
      <p:sp>
        <p:nvSpPr>
          <p:cNvPr id="3" name="Metin kutusu 2"/>
          <p:cNvSpPr txBox="1">
            <a:spLocks noChangeArrowheads="1"/>
          </p:cNvSpPr>
          <p:nvPr/>
        </p:nvSpPr>
        <p:spPr bwMode="auto">
          <a:xfrm>
            <a:off x="0" y="97468"/>
            <a:ext cx="9898424"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100" b="1">
                <a:solidFill>
                  <a:schemeClr val="accent2"/>
                </a:solidFill>
                <a:latin typeface="Monotype Corsiva" pitchFamily="66" charset="0"/>
                <a:cs typeface="Arial" pitchFamily="34" charset="0"/>
              </a:defRPr>
            </a:lvl1pPr>
            <a:lvl2pPr marL="742950" indent="-285750" eaLnBrk="0" hangingPunct="0">
              <a:defRPr sz="2100" b="1">
                <a:solidFill>
                  <a:schemeClr val="accent2"/>
                </a:solidFill>
                <a:latin typeface="Monotype Corsiva" pitchFamily="66" charset="0"/>
                <a:cs typeface="Arial" pitchFamily="34" charset="0"/>
              </a:defRPr>
            </a:lvl2pPr>
            <a:lvl3pPr marL="1143000" indent="-228600" eaLnBrk="0" hangingPunct="0">
              <a:defRPr sz="2100" b="1">
                <a:solidFill>
                  <a:schemeClr val="accent2"/>
                </a:solidFill>
                <a:latin typeface="Monotype Corsiva" pitchFamily="66" charset="0"/>
                <a:cs typeface="Arial" pitchFamily="34" charset="0"/>
              </a:defRPr>
            </a:lvl3pPr>
            <a:lvl4pPr marL="1600200" indent="-228600" eaLnBrk="0" hangingPunct="0">
              <a:defRPr sz="2100" b="1">
                <a:solidFill>
                  <a:schemeClr val="accent2"/>
                </a:solidFill>
                <a:latin typeface="Monotype Corsiva" pitchFamily="66" charset="0"/>
                <a:cs typeface="Arial" pitchFamily="34" charset="0"/>
              </a:defRPr>
            </a:lvl4pPr>
            <a:lvl5pPr marL="2057400" indent="-228600" eaLnBrk="0" hangingPunct="0">
              <a:defRPr sz="2100" b="1">
                <a:solidFill>
                  <a:schemeClr val="accent2"/>
                </a:solidFill>
                <a:latin typeface="Monotype Corsiva" pitchFamily="66" charset="0"/>
                <a:cs typeface="Arial" pitchFamily="34" charset="0"/>
              </a:defRPr>
            </a:lvl5pPr>
            <a:lvl6pPr marL="2514600" indent="-228600" eaLnBrk="0" fontAlgn="base" hangingPunct="0">
              <a:spcBef>
                <a:spcPct val="0"/>
              </a:spcBef>
              <a:spcAft>
                <a:spcPct val="0"/>
              </a:spcAft>
              <a:defRPr sz="2100" b="1">
                <a:solidFill>
                  <a:schemeClr val="accent2"/>
                </a:solidFill>
                <a:latin typeface="Monotype Corsiva" pitchFamily="66" charset="0"/>
                <a:cs typeface="Arial" pitchFamily="34" charset="0"/>
              </a:defRPr>
            </a:lvl6pPr>
            <a:lvl7pPr marL="2971800" indent="-228600" eaLnBrk="0" fontAlgn="base" hangingPunct="0">
              <a:spcBef>
                <a:spcPct val="0"/>
              </a:spcBef>
              <a:spcAft>
                <a:spcPct val="0"/>
              </a:spcAft>
              <a:defRPr sz="2100" b="1">
                <a:solidFill>
                  <a:schemeClr val="accent2"/>
                </a:solidFill>
                <a:latin typeface="Monotype Corsiva" pitchFamily="66" charset="0"/>
                <a:cs typeface="Arial" pitchFamily="34" charset="0"/>
              </a:defRPr>
            </a:lvl7pPr>
            <a:lvl8pPr marL="3429000" indent="-228600" eaLnBrk="0" fontAlgn="base" hangingPunct="0">
              <a:spcBef>
                <a:spcPct val="0"/>
              </a:spcBef>
              <a:spcAft>
                <a:spcPct val="0"/>
              </a:spcAft>
              <a:defRPr sz="2100" b="1">
                <a:solidFill>
                  <a:schemeClr val="accent2"/>
                </a:solidFill>
                <a:latin typeface="Monotype Corsiva" pitchFamily="66" charset="0"/>
                <a:cs typeface="Arial" pitchFamily="34" charset="0"/>
              </a:defRPr>
            </a:lvl8pPr>
            <a:lvl9pPr marL="3886200" indent="-228600" eaLnBrk="0" fontAlgn="base" hangingPunct="0">
              <a:spcBef>
                <a:spcPct val="0"/>
              </a:spcBef>
              <a:spcAft>
                <a:spcPct val="0"/>
              </a:spcAft>
              <a:defRPr sz="2100" b="1">
                <a:solidFill>
                  <a:schemeClr val="accent2"/>
                </a:solidFill>
                <a:latin typeface="Monotype Corsiva" pitchFamily="66" charset="0"/>
                <a:cs typeface="Arial" pitchFamily="34" charset="0"/>
              </a:defRPr>
            </a:lvl9pPr>
          </a:lstStyle>
          <a:p>
            <a:pPr defTabSz="457200"/>
            <a:r>
              <a:rPr lang="tr-TR" sz="2200" dirty="0" smtClean="0">
                <a:solidFill>
                  <a:schemeClr val="bg1"/>
                </a:solidFill>
                <a:effectLst>
                  <a:outerShdw blurRad="38100" dist="38100" dir="2700000" algn="tl">
                    <a:srgbClr val="000000">
                      <a:alpha val="43137"/>
                    </a:srgbClr>
                  </a:outerShdw>
                </a:effectLst>
                <a:latin typeface="+mj-lt"/>
              </a:rPr>
              <a:t>E-İmza </a:t>
            </a:r>
            <a:r>
              <a:rPr lang="tr-TR" sz="2200" dirty="0" err="1" smtClean="0">
                <a:solidFill>
                  <a:schemeClr val="bg1"/>
                </a:solidFill>
                <a:effectLst>
                  <a:outerShdw blurRad="38100" dist="38100" dir="2700000" algn="tl">
                    <a:srgbClr val="000000">
                      <a:alpha val="43137"/>
                    </a:srgbClr>
                  </a:outerShdw>
                </a:effectLst>
                <a:latin typeface="+mj-lt"/>
              </a:rPr>
              <a:t>Pin</a:t>
            </a:r>
            <a:r>
              <a:rPr lang="tr-TR" sz="2200" dirty="0" smtClean="0">
                <a:solidFill>
                  <a:schemeClr val="bg1"/>
                </a:solidFill>
                <a:effectLst>
                  <a:outerShdw blurRad="38100" dist="38100" dir="2700000" algn="tl">
                    <a:srgbClr val="000000">
                      <a:alpha val="43137"/>
                    </a:srgbClr>
                  </a:outerShdw>
                </a:effectLst>
                <a:latin typeface="+mj-lt"/>
              </a:rPr>
              <a:t> Kodu Yenileme</a:t>
            </a:r>
          </a:p>
          <a:p>
            <a:pPr defTabSz="457200"/>
            <a:endParaRPr lang="tr-TR" sz="2200" dirty="0">
              <a:solidFill>
                <a:schemeClr val="bg1"/>
              </a:solidFill>
              <a:effectLst>
                <a:outerShdw blurRad="38100" dist="38100" dir="2700000" algn="tl">
                  <a:srgbClr val="000000">
                    <a:alpha val="43137"/>
                  </a:srgbClr>
                </a:outerShdw>
              </a:effectLst>
              <a:latin typeface="+mj-lt"/>
            </a:endParaRPr>
          </a:p>
        </p:txBody>
      </p:sp>
      <p:pic>
        <p:nvPicPr>
          <p:cNvPr id="4" name="Picture 2" descr="C:\Users\tk32591\Desktop\Üst.jpg"/>
          <p:cNvPicPr>
            <a:picLocks noChangeAspect="1" noChangeArrowheads="1"/>
          </p:cNvPicPr>
          <p:nvPr/>
        </p:nvPicPr>
        <p:blipFill>
          <a:blip r:embed="rId3" cstate="print"/>
          <a:srcRect/>
          <a:stretch>
            <a:fillRect/>
          </a:stretch>
        </p:blipFill>
        <p:spPr bwMode="auto">
          <a:xfrm>
            <a:off x="0" y="0"/>
            <a:ext cx="9906000" cy="476672"/>
          </a:xfrm>
          <a:prstGeom prst="rect">
            <a:avLst/>
          </a:prstGeom>
          <a:noFill/>
        </p:spPr>
      </p:pic>
      <p:pic>
        <p:nvPicPr>
          <p:cNvPr id="5" name="Picture 2" descr="C:\Users\tk32591\Desktop\Alt.jpg"/>
          <p:cNvPicPr>
            <a:picLocks noChangeAspect="1" noChangeArrowheads="1"/>
          </p:cNvPicPr>
          <p:nvPr/>
        </p:nvPicPr>
        <p:blipFill>
          <a:blip r:embed="rId4" cstate="print"/>
          <a:srcRect/>
          <a:stretch>
            <a:fillRect/>
          </a:stretch>
        </p:blipFill>
        <p:spPr bwMode="auto">
          <a:xfrm>
            <a:off x="0" y="6419850"/>
            <a:ext cx="9906000" cy="438150"/>
          </a:xfrm>
          <a:prstGeom prst="rect">
            <a:avLst/>
          </a:prstGeom>
          <a:noFill/>
        </p:spPr>
      </p:pic>
    </p:spTree>
    <p:extLst>
      <p:ext uri="{BB962C8B-B14F-4D97-AF65-F5344CB8AC3E}">
        <p14:creationId xmlns:p14="http://schemas.microsoft.com/office/powerpoint/2010/main" xmlns="" val="591179754"/>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cstate="print"/>
          <a:stretch>
            <a:fillRect/>
          </a:stretch>
        </p:blipFill>
        <p:spPr>
          <a:xfrm>
            <a:off x="723900" y="1743075"/>
            <a:ext cx="8458200" cy="3371850"/>
          </a:xfrm>
          <a:prstGeom prst="rect">
            <a:avLst/>
          </a:prstGeom>
        </p:spPr>
      </p:pic>
      <p:sp>
        <p:nvSpPr>
          <p:cNvPr id="4" name="Metin kutusu 2"/>
          <p:cNvSpPr txBox="1">
            <a:spLocks noChangeArrowheads="1"/>
          </p:cNvSpPr>
          <p:nvPr/>
        </p:nvSpPr>
        <p:spPr bwMode="auto">
          <a:xfrm>
            <a:off x="0" y="97468"/>
            <a:ext cx="9898424"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100" b="1">
                <a:solidFill>
                  <a:schemeClr val="accent2"/>
                </a:solidFill>
                <a:latin typeface="Monotype Corsiva" pitchFamily="66" charset="0"/>
                <a:cs typeface="Arial" pitchFamily="34" charset="0"/>
              </a:defRPr>
            </a:lvl1pPr>
            <a:lvl2pPr marL="742950" indent="-285750" eaLnBrk="0" hangingPunct="0">
              <a:defRPr sz="2100" b="1">
                <a:solidFill>
                  <a:schemeClr val="accent2"/>
                </a:solidFill>
                <a:latin typeface="Monotype Corsiva" pitchFamily="66" charset="0"/>
                <a:cs typeface="Arial" pitchFamily="34" charset="0"/>
              </a:defRPr>
            </a:lvl2pPr>
            <a:lvl3pPr marL="1143000" indent="-228600" eaLnBrk="0" hangingPunct="0">
              <a:defRPr sz="2100" b="1">
                <a:solidFill>
                  <a:schemeClr val="accent2"/>
                </a:solidFill>
                <a:latin typeface="Monotype Corsiva" pitchFamily="66" charset="0"/>
                <a:cs typeface="Arial" pitchFamily="34" charset="0"/>
              </a:defRPr>
            </a:lvl3pPr>
            <a:lvl4pPr marL="1600200" indent="-228600" eaLnBrk="0" hangingPunct="0">
              <a:defRPr sz="2100" b="1">
                <a:solidFill>
                  <a:schemeClr val="accent2"/>
                </a:solidFill>
                <a:latin typeface="Monotype Corsiva" pitchFamily="66" charset="0"/>
                <a:cs typeface="Arial" pitchFamily="34" charset="0"/>
              </a:defRPr>
            </a:lvl4pPr>
            <a:lvl5pPr marL="2057400" indent="-228600" eaLnBrk="0" hangingPunct="0">
              <a:defRPr sz="2100" b="1">
                <a:solidFill>
                  <a:schemeClr val="accent2"/>
                </a:solidFill>
                <a:latin typeface="Monotype Corsiva" pitchFamily="66" charset="0"/>
                <a:cs typeface="Arial" pitchFamily="34" charset="0"/>
              </a:defRPr>
            </a:lvl5pPr>
            <a:lvl6pPr marL="2514600" indent="-228600" eaLnBrk="0" fontAlgn="base" hangingPunct="0">
              <a:spcBef>
                <a:spcPct val="0"/>
              </a:spcBef>
              <a:spcAft>
                <a:spcPct val="0"/>
              </a:spcAft>
              <a:defRPr sz="2100" b="1">
                <a:solidFill>
                  <a:schemeClr val="accent2"/>
                </a:solidFill>
                <a:latin typeface="Monotype Corsiva" pitchFamily="66" charset="0"/>
                <a:cs typeface="Arial" pitchFamily="34" charset="0"/>
              </a:defRPr>
            </a:lvl6pPr>
            <a:lvl7pPr marL="2971800" indent="-228600" eaLnBrk="0" fontAlgn="base" hangingPunct="0">
              <a:spcBef>
                <a:spcPct val="0"/>
              </a:spcBef>
              <a:spcAft>
                <a:spcPct val="0"/>
              </a:spcAft>
              <a:defRPr sz="2100" b="1">
                <a:solidFill>
                  <a:schemeClr val="accent2"/>
                </a:solidFill>
                <a:latin typeface="Monotype Corsiva" pitchFamily="66" charset="0"/>
                <a:cs typeface="Arial" pitchFamily="34" charset="0"/>
              </a:defRPr>
            </a:lvl7pPr>
            <a:lvl8pPr marL="3429000" indent="-228600" eaLnBrk="0" fontAlgn="base" hangingPunct="0">
              <a:spcBef>
                <a:spcPct val="0"/>
              </a:spcBef>
              <a:spcAft>
                <a:spcPct val="0"/>
              </a:spcAft>
              <a:defRPr sz="2100" b="1">
                <a:solidFill>
                  <a:schemeClr val="accent2"/>
                </a:solidFill>
                <a:latin typeface="Monotype Corsiva" pitchFamily="66" charset="0"/>
                <a:cs typeface="Arial" pitchFamily="34" charset="0"/>
              </a:defRPr>
            </a:lvl8pPr>
            <a:lvl9pPr marL="3886200" indent="-228600" eaLnBrk="0" fontAlgn="base" hangingPunct="0">
              <a:spcBef>
                <a:spcPct val="0"/>
              </a:spcBef>
              <a:spcAft>
                <a:spcPct val="0"/>
              </a:spcAft>
              <a:defRPr sz="2100" b="1">
                <a:solidFill>
                  <a:schemeClr val="accent2"/>
                </a:solidFill>
                <a:latin typeface="Monotype Corsiva" pitchFamily="66" charset="0"/>
                <a:cs typeface="Arial" pitchFamily="34" charset="0"/>
              </a:defRPr>
            </a:lvl9pPr>
          </a:lstStyle>
          <a:p>
            <a:pPr defTabSz="457200"/>
            <a:r>
              <a:rPr lang="tr-TR" sz="2200" dirty="0" smtClean="0">
                <a:solidFill>
                  <a:schemeClr val="bg1"/>
                </a:solidFill>
                <a:effectLst>
                  <a:outerShdw blurRad="38100" dist="38100" dir="2700000" algn="tl">
                    <a:srgbClr val="000000">
                      <a:alpha val="43137"/>
                    </a:srgbClr>
                  </a:outerShdw>
                </a:effectLst>
                <a:latin typeface="+mj-lt"/>
              </a:rPr>
              <a:t>E-İmza </a:t>
            </a:r>
            <a:r>
              <a:rPr lang="tr-TR" sz="2200" dirty="0" err="1" smtClean="0">
                <a:solidFill>
                  <a:schemeClr val="bg1"/>
                </a:solidFill>
                <a:effectLst>
                  <a:outerShdw blurRad="38100" dist="38100" dir="2700000" algn="tl">
                    <a:srgbClr val="000000">
                      <a:alpha val="43137"/>
                    </a:srgbClr>
                  </a:outerShdw>
                </a:effectLst>
                <a:latin typeface="+mj-lt"/>
              </a:rPr>
              <a:t>Pin</a:t>
            </a:r>
            <a:r>
              <a:rPr lang="tr-TR" sz="2200" dirty="0" smtClean="0">
                <a:solidFill>
                  <a:schemeClr val="bg1"/>
                </a:solidFill>
                <a:effectLst>
                  <a:outerShdw blurRad="38100" dist="38100" dir="2700000" algn="tl">
                    <a:srgbClr val="000000">
                      <a:alpha val="43137"/>
                    </a:srgbClr>
                  </a:outerShdw>
                </a:effectLst>
                <a:latin typeface="+mj-lt"/>
              </a:rPr>
              <a:t> Kodu Yenileme</a:t>
            </a:r>
          </a:p>
          <a:p>
            <a:pPr defTabSz="457200"/>
            <a:endParaRPr lang="tr-TR" sz="2200" dirty="0">
              <a:solidFill>
                <a:schemeClr val="bg1"/>
              </a:solidFill>
              <a:effectLst>
                <a:outerShdw blurRad="38100" dist="38100" dir="2700000" algn="tl">
                  <a:srgbClr val="000000">
                    <a:alpha val="43137"/>
                  </a:srgbClr>
                </a:outerShdw>
              </a:effectLst>
              <a:latin typeface="+mj-lt"/>
            </a:endParaRPr>
          </a:p>
        </p:txBody>
      </p:sp>
      <p:pic>
        <p:nvPicPr>
          <p:cNvPr id="5" name="Picture 2" descr="C:\Users\tk32591\Desktop\Üst.jpg"/>
          <p:cNvPicPr>
            <a:picLocks noChangeAspect="1" noChangeArrowheads="1"/>
          </p:cNvPicPr>
          <p:nvPr/>
        </p:nvPicPr>
        <p:blipFill>
          <a:blip r:embed="rId3" cstate="print"/>
          <a:srcRect/>
          <a:stretch>
            <a:fillRect/>
          </a:stretch>
        </p:blipFill>
        <p:spPr bwMode="auto">
          <a:xfrm>
            <a:off x="0" y="0"/>
            <a:ext cx="9906000" cy="476672"/>
          </a:xfrm>
          <a:prstGeom prst="rect">
            <a:avLst/>
          </a:prstGeom>
          <a:noFill/>
        </p:spPr>
      </p:pic>
      <p:pic>
        <p:nvPicPr>
          <p:cNvPr id="6" name="Picture 2" descr="C:\Users\tk32591\Desktop\Alt.jpg"/>
          <p:cNvPicPr>
            <a:picLocks noChangeAspect="1" noChangeArrowheads="1"/>
          </p:cNvPicPr>
          <p:nvPr/>
        </p:nvPicPr>
        <p:blipFill>
          <a:blip r:embed="rId4" cstate="print"/>
          <a:srcRect/>
          <a:stretch>
            <a:fillRect/>
          </a:stretch>
        </p:blipFill>
        <p:spPr bwMode="auto">
          <a:xfrm>
            <a:off x="0" y="6419850"/>
            <a:ext cx="9906000" cy="438150"/>
          </a:xfrm>
          <a:prstGeom prst="rect">
            <a:avLst/>
          </a:prstGeom>
          <a:noFill/>
        </p:spPr>
      </p:pic>
    </p:spTree>
    <p:extLst>
      <p:ext uri="{BB962C8B-B14F-4D97-AF65-F5344CB8AC3E}">
        <p14:creationId xmlns:p14="http://schemas.microsoft.com/office/powerpoint/2010/main" xmlns="" val="4188428240"/>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2"/>
          <p:cNvSpPr txBox="1">
            <a:spLocks noChangeArrowheads="1"/>
          </p:cNvSpPr>
          <p:nvPr/>
        </p:nvSpPr>
        <p:spPr bwMode="auto">
          <a:xfrm>
            <a:off x="0" y="0"/>
            <a:ext cx="9898424"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100" b="1">
                <a:solidFill>
                  <a:schemeClr val="accent2"/>
                </a:solidFill>
                <a:latin typeface="Monotype Corsiva" pitchFamily="66" charset="0"/>
                <a:cs typeface="Arial" pitchFamily="34" charset="0"/>
              </a:defRPr>
            </a:lvl1pPr>
            <a:lvl2pPr marL="742950" indent="-285750" eaLnBrk="0" hangingPunct="0">
              <a:defRPr sz="2100" b="1">
                <a:solidFill>
                  <a:schemeClr val="accent2"/>
                </a:solidFill>
                <a:latin typeface="Monotype Corsiva" pitchFamily="66" charset="0"/>
                <a:cs typeface="Arial" pitchFamily="34" charset="0"/>
              </a:defRPr>
            </a:lvl2pPr>
            <a:lvl3pPr marL="1143000" indent="-228600" eaLnBrk="0" hangingPunct="0">
              <a:defRPr sz="2100" b="1">
                <a:solidFill>
                  <a:schemeClr val="accent2"/>
                </a:solidFill>
                <a:latin typeface="Monotype Corsiva" pitchFamily="66" charset="0"/>
                <a:cs typeface="Arial" pitchFamily="34" charset="0"/>
              </a:defRPr>
            </a:lvl3pPr>
            <a:lvl4pPr marL="1600200" indent="-228600" eaLnBrk="0" hangingPunct="0">
              <a:defRPr sz="2100" b="1">
                <a:solidFill>
                  <a:schemeClr val="accent2"/>
                </a:solidFill>
                <a:latin typeface="Monotype Corsiva" pitchFamily="66" charset="0"/>
                <a:cs typeface="Arial" pitchFamily="34" charset="0"/>
              </a:defRPr>
            </a:lvl4pPr>
            <a:lvl5pPr marL="2057400" indent="-228600" eaLnBrk="0" hangingPunct="0">
              <a:defRPr sz="2100" b="1">
                <a:solidFill>
                  <a:schemeClr val="accent2"/>
                </a:solidFill>
                <a:latin typeface="Monotype Corsiva" pitchFamily="66" charset="0"/>
                <a:cs typeface="Arial" pitchFamily="34" charset="0"/>
              </a:defRPr>
            </a:lvl5pPr>
            <a:lvl6pPr marL="2514600" indent="-228600" eaLnBrk="0" fontAlgn="base" hangingPunct="0">
              <a:spcBef>
                <a:spcPct val="0"/>
              </a:spcBef>
              <a:spcAft>
                <a:spcPct val="0"/>
              </a:spcAft>
              <a:defRPr sz="2100" b="1">
                <a:solidFill>
                  <a:schemeClr val="accent2"/>
                </a:solidFill>
                <a:latin typeface="Monotype Corsiva" pitchFamily="66" charset="0"/>
                <a:cs typeface="Arial" pitchFamily="34" charset="0"/>
              </a:defRPr>
            </a:lvl6pPr>
            <a:lvl7pPr marL="2971800" indent="-228600" eaLnBrk="0" fontAlgn="base" hangingPunct="0">
              <a:spcBef>
                <a:spcPct val="0"/>
              </a:spcBef>
              <a:spcAft>
                <a:spcPct val="0"/>
              </a:spcAft>
              <a:defRPr sz="2100" b="1">
                <a:solidFill>
                  <a:schemeClr val="accent2"/>
                </a:solidFill>
                <a:latin typeface="Monotype Corsiva" pitchFamily="66" charset="0"/>
                <a:cs typeface="Arial" pitchFamily="34" charset="0"/>
              </a:defRPr>
            </a:lvl7pPr>
            <a:lvl8pPr marL="3429000" indent="-228600" eaLnBrk="0" fontAlgn="base" hangingPunct="0">
              <a:spcBef>
                <a:spcPct val="0"/>
              </a:spcBef>
              <a:spcAft>
                <a:spcPct val="0"/>
              </a:spcAft>
              <a:defRPr sz="2100" b="1">
                <a:solidFill>
                  <a:schemeClr val="accent2"/>
                </a:solidFill>
                <a:latin typeface="Monotype Corsiva" pitchFamily="66" charset="0"/>
                <a:cs typeface="Arial" pitchFamily="34" charset="0"/>
              </a:defRPr>
            </a:lvl8pPr>
            <a:lvl9pPr marL="3886200" indent="-228600" eaLnBrk="0" fontAlgn="base" hangingPunct="0">
              <a:spcBef>
                <a:spcPct val="0"/>
              </a:spcBef>
              <a:spcAft>
                <a:spcPct val="0"/>
              </a:spcAft>
              <a:defRPr sz="2100" b="1">
                <a:solidFill>
                  <a:schemeClr val="accent2"/>
                </a:solidFill>
                <a:latin typeface="Monotype Corsiva" pitchFamily="66" charset="0"/>
                <a:cs typeface="Arial" pitchFamily="34" charset="0"/>
              </a:defRPr>
            </a:lvl9pPr>
          </a:lstStyle>
          <a:p>
            <a:pPr defTabSz="457200"/>
            <a:r>
              <a:rPr lang="tr-TR" sz="2400" dirty="0" smtClean="0">
                <a:solidFill>
                  <a:schemeClr val="bg1"/>
                </a:solidFill>
                <a:effectLst>
                  <a:outerShdw blurRad="38100" dist="38100" dir="2700000" algn="tl">
                    <a:srgbClr val="000000">
                      <a:alpha val="43137"/>
                    </a:srgbClr>
                  </a:outerShdw>
                </a:effectLst>
                <a:latin typeface="+mj-lt"/>
              </a:rPr>
              <a:t>Kayıtlı Elektronik Posta Hizmetleri Müdürlüğü</a:t>
            </a:r>
            <a:endParaRPr lang="tr-TR" sz="2400" dirty="0">
              <a:solidFill>
                <a:schemeClr val="bg1"/>
              </a:solidFill>
              <a:effectLst>
                <a:outerShdw blurRad="38100" dist="38100" dir="2700000" algn="tl">
                  <a:srgbClr val="000000">
                    <a:alpha val="43137"/>
                  </a:srgbClr>
                </a:outerShdw>
              </a:effectLst>
              <a:latin typeface="+mj-lt"/>
            </a:endParaRPr>
          </a:p>
        </p:txBody>
      </p:sp>
      <p:sp>
        <p:nvSpPr>
          <p:cNvPr id="6" name="2 İçerik Yer Tutucusu"/>
          <p:cNvSpPr txBox="1">
            <a:spLocks/>
          </p:cNvSpPr>
          <p:nvPr/>
        </p:nvSpPr>
        <p:spPr>
          <a:xfrm>
            <a:off x="704528" y="1484784"/>
            <a:ext cx="8592079" cy="5105672"/>
          </a:xfrm>
          <a:prstGeom prst="rect">
            <a:avLst/>
          </a:prstGeom>
        </p:spPr>
        <p:txBody>
          <a:bodyPr rtlCol="0" anchor="ctr">
            <a:noAutofit/>
          </a:bodyPr>
          <a:lstStyle/>
          <a:p>
            <a:pPr>
              <a:lnSpc>
                <a:spcPct val="150000"/>
              </a:lnSpc>
            </a:pPr>
            <a:endParaRPr lang="tr-TR" sz="2000" dirty="0" smtClean="0">
              <a:solidFill>
                <a:schemeClr val="tx1">
                  <a:lumMod val="95000"/>
                  <a:lumOff val="5000"/>
                </a:schemeClr>
              </a:solidFill>
              <a:latin typeface="Comic Sans MS" pitchFamily="66" charset="0"/>
            </a:endParaRPr>
          </a:p>
          <a:p>
            <a:pPr>
              <a:lnSpc>
                <a:spcPct val="150000"/>
              </a:lnSpc>
            </a:pPr>
            <a:r>
              <a:rPr lang="tr-TR" sz="2000" b="0" dirty="0" smtClean="0">
                <a:solidFill>
                  <a:schemeClr val="tx1">
                    <a:lumMod val="95000"/>
                    <a:lumOff val="5000"/>
                  </a:schemeClr>
                </a:solidFill>
                <a:latin typeface="+mj-lt"/>
              </a:rPr>
              <a:t>Sistem, kullanıcılara genel e-posta hizmetlerine ilave olarak;</a:t>
            </a:r>
          </a:p>
          <a:p>
            <a:pPr lvl="1">
              <a:lnSpc>
                <a:spcPct val="150000"/>
              </a:lnSpc>
              <a:buFont typeface="Wingdings" pitchFamily="2" charset="2"/>
              <a:buChar char="ü"/>
            </a:pPr>
            <a:r>
              <a:rPr lang="tr-TR" sz="2000" b="0" dirty="0" smtClean="0">
                <a:solidFill>
                  <a:schemeClr val="tx1">
                    <a:lumMod val="95000"/>
                    <a:lumOff val="5000"/>
                  </a:schemeClr>
                </a:solidFill>
                <a:latin typeface="+mj-lt"/>
              </a:rPr>
              <a:t>e-postaların ilgili kişiye gönderilip gönderilmediğini,</a:t>
            </a:r>
          </a:p>
          <a:p>
            <a:pPr lvl="1">
              <a:lnSpc>
                <a:spcPct val="150000"/>
              </a:lnSpc>
              <a:buFont typeface="Wingdings" pitchFamily="2" charset="2"/>
              <a:buChar char="ü"/>
            </a:pPr>
            <a:r>
              <a:rPr lang="tr-TR" sz="2000" b="0" dirty="0" smtClean="0">
                <a:solidFill>
                  <a:schemeClr val="tx1">
                    <a:lumMod val="95000"/>
                    <a:lumOff val="5000"/>
                  </a:schemeClr>
                </a:solidFill>
                <a:latin typeface="+mj-lt"/>
              </a:rPr>
              <a:t>gönderilmişse ulaşıp ulaşmadığını,</a:t>
            </a:r>
          </a:p>
          <a:p>
            <a:pPr lvl="1">
              <a:lnSpc>
                <a:spcPct val="150000"/>
              </a:lnSpc>
              <a:buFont typeface="Wingdings" pitchFamily="2" charset="2"/>
              <a:buChar char="ü"/>
            </a:pPr>
            <a:r>
              <a:rPr lang="tr-TR" sz="2000" b="0" dirty="0" smtClean="0">
                <a:solidFill>
                  <a:schemeClr val="tx1">
                    <a:lumMod val="95000"/>
                    <a:lumOff val="5000"/>
                  </a:schemeClr>
                </a:solidFill>
                <a:latin typeface="+mj-lt"/>
              </a:rPr>
              <a:t>gönderilen e-postaya erişilip erişilmediğini,</a:t>
            </a:r>
          </a:p>
          <a:p>
            <a:pPr lvl="1">
              <a:lnSpc>
                <a:spcPct val="150000"/>
              </a:lnSpc>
              <a:buFont typeface="Wingdings" pitchFamily="2" charset="2"/>
              <a:buChar char="ü"/>
            </a:pPr>
            <a:r>
              <a:rPr lang="tr-TR" sz="2000" b="0" dirty="0" smtClean="0">
                <a:solidFill>
                  <a:schemeClr val="tx1">
                    <a:lumMod val="95000"/>
                    <a:lumOff val="5000"/>
                  </a:schemeClr>
                </a:solidFill>
                <a:latin typeface="+mj-lt"/>
              </a:rPr>
              <a:t>e-postanın iletilme zamanını,</a:t>
            </a:r>
          </a:p>
          <a:p>
            <a:pPr lvl="1">
              <a:lnSpc>
                <a:spcPct val="150000"/>
              </a:lnSpc>
              <a:buFont typeface="Wingdings" pitchFamily="2" charset="2"/>
              <a:buChar char="ü"/>
            </a:pPr>
            <a:r>
              <a:rPr lang="tr-TR" sz="2000" b="0" dirty="0" smtClean="0">
                <a:solidFill>
                  <a:schemeClr val="tx1">
                    <a:lumMod val="95000"/>
                    <a:lumOff val="5000"/>
                  </a:schemeClr>
                </a:solidFill>
                <a:latin typeface="+mj-lt"/>
              </a:rPr>
              <a:t>içeriğin değişmediğini</a:t>
            </a:r>
          </a:p>
          <a:p>
            <a:pPr>
              <a:lnSpc>
                <a:spcPct val="150000"/>
              </a:lnSpc>
              <a:buNone/>
            </a:pPr>
            <a:r>
              <a:rPr lang="tr-TR" sz="2000" b="0" dirty="0" smtClean="0">
                <a:solidFill>
                  <a:schemeClr val="tx1">
                    <a:lumMod val="95000"/>
                    <a:lumOff val="5000"/>
                  </a:schemeClr>
                </a:solidFill>
                <a:latin typeface="+mj-lt"/>
              </a:rPr>
              <a:t>garanti ederek, hukuken geçerli delil seti oluşturmaktadır</a:t>
            </a:r>
            <a:r>
              <a:rPr lang="tr-TR" sz="2000" dirty="0" smtClean="0">
                <a:solidFill>
                  <a:schemeClr val="tx1">
                    <a:lumMod val="95000"/>
                    <a:lumOff val="5000"/>
                  </a:schemeClr>
                </a:solidFill>
                <a:latin typeface="Comic Sans MS" pitchFamily="66" charset="0"/>
              </a:rPr>
              <a:t>. </a:t>
            </a:r>
          </a:p>
          <a:p>
            <a:pPr>
              <a:lnSpc>
                <a:spcPct val="150000"/>
              </a:lnSpc>
              <a:buNone/>
            </a:pPr>
            <a:endParaRPr lang="tr-TR" sz="2000" dirty="0" smtClean="0">
              <a:solidFill>
                <a:schemeClr val="tx1">
                  <a:lumMod val="95000"/>
                  <a:lumOff val="5000"/>
                </a:schemeClr>
              </a:solidFill>
              <a:latin typeface="Comic Sans MS" pitchFamily="66" charset="0"/>
            </a:endParaRPr>
          </a:p>
          <a:p>
            <a:pPr algn="ctr">
              <a:lnSpc>
                <a:spcPct val="150000"/>
              </a:lnSpc>
              <a:defRPr/>
            </a:pPr>
            <a:endParaRPr lang="tr-TR" sz="2000" dirty="0" smtClean="0">
              <a:solidFill>
                <a:schemeClr val="tx1">
                  <a:lumMod val="95000"/>
                  <a:lumOff val="5000"/>
                </a:schemeClr>
              </a:solidFill>
              <a:latin typeface="Comic Sans MS" pitchFamily="66" charset="0"/>
            </a:endParaRPr>
          </a:p>
          <a:p>
            <a:pPr lvl="1">
              <a:lnSpc>
                <a:spcPct val="150000"/>
              </a:lnSpc>
              <a:defRPr/>
            </a:pPr>
            <a:endParaRPr lang="tr-TR" sz="2000" dirty="0" smtClean="0">
              <a:solidFill>
                <a:schemeClr val="tx1">
                  <a:lumMod val="95000"/>
                  <a:lumOff val="5000"/>
                </a:schemeClr>
              </a:solidFill>
              <a:latin typeface="Comic Sans MS" pitchFamily="66" charset="0"/>
            </a:endParaRPr>
          </a:p>
          <a:p>
            <a:pPr marL="0" marR="0" lvl="0" indent="0" algn="just" defTabSz="914400" rtl="0" eaLnBrk="1" fontAlgn="auto" latinLnBrk="0" hangingPunct="1">
              <a:lnSpc>
                <a:spcPct val="150000"/>
              </a:lnSpc>
              <a:spcBef>
                <a:spcPct val="20000"/>
              </a:spcBef>
              <a:spcAft>
                <a:spcPts val="0"/>
              </a:spcAft>
              <a:buClrTx/>
              <a:buSzTx/>
              <a:buFont typeface="Arial" charset="0"/>
              <a:buNone/>
              <a:tabLst/>
              <a:defRPr/>
            </a:pPr>
            <a:endParaRPr lang="tr-TR" altLang="tr-TR" sz="2000" dirty="0" smtClean="0">
              <a:solidFill>
                <a:schemeClr val="tx1">
                  <a:lumMod val="95000"/>
                  <a:lumOff val="5000"/>
                </a:schemeClr>
              </a:solidFill>
              <a:latin typeface="Comic Sans MS" pitchFamily="66" charset="0"/>
            </a:endParaRPr>
          </a:p>
        </p:txBody>
      </p:sp>
      <p:sp>
        <p:nvSpPr>
          <p:cNvPr id="13" name="Content Placeholder 2"/>
          <p:cNvSpPr txBox="1">
            <a:spLocks/>
          </p:cNvSpPr>
          <p:nvPr/>
        </p:nvSpPr>
        <p:spPr bwMode="auto">
          <a:xfrm>
            <a:off x="0" y="764704"/>
            <a:ext cx="9204325" cy="815938"/>
          </a:xfrm>
          <a:prstGeom prst="rect">
            <a:avLst/>
          </a:prstGeom>
          <a:noFill/>
          <a:ln w="9525">
            <a:noFill/>
            <a:miter lim="800000"/>
            <a:headEnd/>
            <a:tailEnd/>
          </a:ln>
        </p:spPr>
        <p:txBody>
          <a:bodyPr anchor="ctr"/>
          <a:lstStyle/>
          <a:p>
            <a:pPr marL="342900" indent="-342900" algn="ctr">
              <a:lnSpc>
                <a:spcPct val="150000"/>
              </a:lnSpc>
              <a:spcBef>
                <a:spcPct val="20000"/>
              </a:spcBef>
            </a:pPr>
            <a:endParaRPr lang="tr-TR" sz="2800" b="1" dirty="0" smtClean="0">
              <a:solidFill>
                <a:schemeClr val="accent1">
                  <a:lumMod val="75000"/>
                </a:schemeClr>
              </a:solidFill>
              <a:latin typeface="Comic Sans MS" pitchFamily="66" charset="0"/>
              <a:cs typeface="Arial" charset="0"/>
            </a:endParaRPr>
          </a:p>
          <a:p>
            <a:pPr marL="342900" indent="-342900" algn="ctr">
              <a:lnSpc>
                <a:spcPct val="150000"/>
              </a:lnSpc>
              <a:spcBef>
                <a:spcPct val="20000"/>
              </a:spcBef>
            </a:pPr>
            <a:r>
              <a:rPr lang="en-US" sz="2200" b="1" dirty="0" smtClean="0">
                <a:solidFill>
                  <a:schemeClr val="accent1">
                    <a:lumMod val="75000"/>
                  </a:schemeClr>
                </a:solidFill>
                <a:latin typeface="+mj-lt"/>
                <a:cs typeface="Arial" charset="0"/>
              </a:rPr>
              <a:t>KEP</a:t>
            </a:r>
            <a:r>
              <a:rPr lang="tr-TR" sz="2200" b="1" dirty="0" smtClean="0">
                <a:solidFill>
                  <a:schemeClr val="accent1">
                    <a:lumMod val="75000"/>
                  </a:schemeClr>
                </a:solidFill>
                <a:latin typeface="+mj-lt"/>
                <a:cs typeface="Arial" charset="0"/>
              </a:rPr>
              <a:t> Nedir ?</a:t>
            </a:r>
          </a:p>
          <a:p>
            <a:pPr marL="342900" indent="-342900" algn="ctr" eaLnBrk="1" hangingPunct="1">
              <a:lnSpc>
                <a:spcPct val="150000"/>
              </a:lnSpc>
              <a:spcBef>
                <a:spcPct val="20000"/>
              </a:spcBef>
            </a:pPr>
            <a:endParaRPr lang="tr-TR" sz="2800" b="1" dirty="0" smtClean="0">
              <a:solidFill>
                <a:schemeClr val="accent1">
                  <a:lumMod val="75000"/>
                </a:schemeClr>
              </a:solidFill>
              <a:latin typeface="Comic Sans MS" pitchFamily="66" charset="0"/>
              <a:ea typeface="+mj-ea"/>
              <a:cs typeface="Arial" charset="0"/>
            </a:endParaRPr>
          </a:p>
        </p:txBody>
      </p:sp>
      <p:sp>
        <p:nvSpPr>
          <p:cNvPr id="2050" name="AutoShape 2" descr="data:image/jpeg;base64,/9j/4AAQSkZJRgABAQAAAQABAAD/2wCEAAkGBxQTERUTExQVFRUXFyEbFxcWGRwcHBgaHh8cHR4cGiAgHCggGyYlHhgfITMhJSorLi8uHB8zODMsNygtLisBCgoKDg0OGxAQGzckICQ0LzI4NzQyLDQvLy8vLy0sLC8sMCwsLCwsNSwsLywsLCwsLCwsLSwsLCwsLCwsLCwsLP/AABEIAKAAoAMBEQACEQEDEQH/xAAbAAEAAgMBAQAAAAAAAAAAAAAABQYCAwQBB//EAEMQAAIBAgQCBwQGBgkFAAAAAAECAwARBBIhMQVBBhMiMlFhcYGRobEHFCMzQlJDYnKC0fAVFiSSorLBwtI0RFPh4v/EABoBAQADAQEBAAAAAAAAAAAAAAACAwQBBQb/xAA/EQABAwIEAggFBAECBAcBAAABAAIDBBESITFBBVETYXGBkbHR8BQiMqHBI0Lh8TMkUhU0gqJDU2JjcrLSBv/aAAwDAQACEQMRAD8A+40RKIlESiJREoiURKIlESiJREoiURKIlESiJREoiURKIlESiJREoiURKIvGNtTRALqD4h0vwkOjTBj4J2vlVDqiNupXoQ8Kqpcwy3bkod/pBVvucNNJ57D3jNVXxgP0tJW4cCc3/LI1vvuWDdL8by4eQPNz/wABXPiJf9ikOFUm8/2/lef15nT73AuB4hj/AMP9afFPH1M9+C7/AMGgd/jnHh/K6sJ9IeFY2cSRH9Zb/ImpNrIzrkqZOA1LRdhDuw+qsfD+KwzC8UiP5A6+7etDZGu+kry5qaWH/I0hdlTVCURKIlESiJREoiURKIlESiJRFUuMdNFD9ThEOImP5e6PaN/l51lkqQDhYLlezTcIcW9LUOwN+/8AHvJcf9WMTiRnx+IKoNepj2A315fAnzqHQPkzlPcr/wDiVPTfJSR3PM+/RSOB4bgUMKxwo6zAlZCAw7NjqTrrf4GrGsiFgBqs0tRWvD3PeQW2uNNb8lJcC4ss4YdkMNbKb9kk5T66ajkfZVkcgcslXSuhIOdj57/xzXXBi2aaSMxMqoARIbZXve4HPS1TDiXEWVL4mtja8OBJvluP7XBJMetZxKepjuZcwUroO6ml7jcm+m2pOlZJxXvkFpawdGGlvznS179p/Hj2x82OhlhZ5YY3tIECra9msRc8iFOo8jVZc1zbuC0shmilDI3kZXv2X+xOijcb0Kw8kjjDSNFJFYm17KTe2vLblVbqVjicBsQtUXGJ42NM7cTXfey5/wCn8bw9guKQzRbB+fsbYnyb31HppYcni4VvwNHXDFTnC7l/HornwbjcOJXNE4Nt1OjL6itkcrXi7V4VTRy0zrSD0KkasWVKIlESiJREoiURKItWJnWNS7sFVRck7AVwkAXKkxjnuDWi5KpEmIn4qxSItBgwbM9u1L4gfw28b7ViLn1Bs3JvmvoBHBwxodJ80vLYe/65qc4e+FwqhIAtr2cg622zk27YDWBtter29HGLNXnzCpqXY5b9Xp1XGnNbMakjYr7FgGEYvmJy6M3ZZR+YEa6EWvrtXXXL/lUYjGKf9QZEnt0GYPV99MlzxcPjhydZJkNuxGpuQcysCvMkBQpsLG19KiGBtrlWOnklvgbfmT2EZ7b3GeS7IXsEEWGc9WuVC9ksNARqc2thy5VMbWboqHC5d0kgzNzbPyy+63pNiT+hiXyMrH5RV27+Q8f4UCynH7yf+kf/AKXO2DObM2EhLXvdGF7780XnUcOdy0KwSi2ESm3WPQlaMeY2zGVJoSwtnK3UaWDXGZRYHc1x2E63CshEjbCMhwG2/ZnY+C0Y7hTNDL1To8bKzBQC3WnLYAkHla/O5Jv4VF0ZLTbTzVkVS1srOkBDhYX0w5++Vhotr4858rKHiaMrHGR94ysqkm/I5vYFvXcedtlAQjDiBs4G5PIEE/jxNlB8d6GtFJ1+AYo669UDr+55fqnQ1TJTFpxR6r0KTizZWdDVi4O/r6qU6H9LlxX2UoCTjlsHtuR4Ec1qyCoEmR1WTiXCzTfOzNh+3vYqwyYxQ2T8XJRqSPHTYeZtWguF7LzGxEtxbe/eS3qKkqysqLiURKIlEXjsACSbAaknkKLoBJsFQnZuLTlQSuCibUjTrW/n3DzNYTeodb9o+6+iAbwuHEc5Xf8AaPfj2KyPiwmUR5Rho+y5jINtNrDZV5nfbkDWjFbTQLyxEXXx36R2Yv7zJ22WsYcrHGJer6mIaSXuXXKVAy2sLg62Jvy305awGLQKXSBz3GO+J23I3vr1dg61uweFcjKi/V4fAfeP5k/g+LHyqTWnbIfdVySMBu443f8AaPX7DtXdguHxxXyKAT3mOrN+0x1PtqbWBuiolnkl+o6eA7BouqpKlKIlESiLkkwC3LJeNjuyaX9RsfaKiWDbJXNmdazsx1/jcLmGkitOi51BWOUd0hrXB/ITlGhv5HlUN/m8VbqwiI5GxI3y87ewo0tkZHlGSbPeSViAtvyIb9oHYKPU61DQ3dqtVsYLY822yA17TyI3PcMlFdKuAjEA4vCZlmjbtDKVLleYvqGHxqmeHH87NQtvD600/wDp6jNp03tf8H7KQ+j/AIxHNCVACyrrJ4vyzknU3trVlLI17etZeMUskMoJN2nTq6la61Lx0oiURKIlEVM6cY55ZI+HwHty6yN+VPP4k+QHjWOpcXERN3Xu8KhZEx1ZLo3TrPv3kpOSBIIlwkJHcIKKQspB/GpOl9CbHfx01tIDW4G/ysjXumkNRIN9Tm3sPVpnt3rPg0ypHLLIVAAF3AyLkQEAZTqhXW6nmfSkZABcVGpa572xs1O2puevQ32IWzhuHaVhPKpUD7mI/gH5mH5iOX4Rp411gLjid3BRnkbE0xRm5P1Hn1Dq81M1csKURKIlESiJREoi8dQQQQCDuDzougkG4UfLhgOwwVlIIQuL5CfwnmQdPl4VWW7LQ2Qn5hkd7b9fb/ahcPiWgYCR2CQizKgLGR22zNbtMe9pzYAX1NUh2DU5Beg+MTAlgF3bmwsByGwGnYL5KF6V4RsHiI8fApCsftEOlidwfDN8CPOqZ2mJwlat3D5W1kLqOU5jQ++Xkr9gsUssayIbqygg+tbmuDhcL5yWJ0Tyx2oW+pKtKItc06r3mVb6C5A19tcJA1Umsc76Rdacdj44lLOyiylrEi5A1NhzrjnhozU4oHykBo6lVfo/wrSGXHS9+ZrL+qo3t7bD0XzrLStLryO3Xs8YkbGGUkejdes+8+9dYIklUZ82Zy0kIYh43tlvmXcKAdDb1O1T+o69yoIMcZytYWBtkRroefMX7N1KNCJJFj3ihsWuScz7qCTvlHaN+ZXwqy2I22CyB5jYX/ud9hue/TxW7ivEuoXMY5HXmYwDb1uRYedSe/DnZV09P0xwhwB61Gt0psM31XFFfzKiuP8AC5qrp98JWscNubdK2/WSPMBMH00wjtlMhjbwkUr86NqoybXsknCKpgxYbjqzVgU3FxqDWheYRbIr2iJREoiURKIsXUEEHUGi6CQbhQ3EItFLlrxkBnF8wjN+0vgTaxYa2Bqlw57eS3QuzOHQ7bX5H8DTRYRYDr4JI2DLFIgyhyWKt2rkX1topF/OuBmNpB0Kk6foJWvaQXNO2QIytplzBUH9GmOZeuwcujRNdfeQw9hsf3qoo3kXjOy9DjkLXYKlmjvY+3kr1W5fPJRF5aiKqfSViyuEEa96ZwgHjzPyA9tZax1mWG69ngcQdUY3aNF1JYsLhcKkfVGVRljKgXvfQkg1Y60bALX2WWPFU1Dn4sJzN10rh0wySOC2QKWKE3AI1OW+uu1r1KwYCdlUXvqHNYQL6X9Vu4VhykSh++e0/wC02p+Jt6CpMFhmq6h4fIS3TQdg0WiDi8MssmHR7ui3bLyvcWB8Rz8LioiRrnFo2Vj6WWKNszhkff3Vf4ZhXixZZ4nPIyyPlNvLICsntCn1qhjS19yO/wDrVelPKyWnwtcOwC//ANsx3XCsnEuGQ4lMsqBgRobajzB3FaHsa8WIXlwVEtO/Ew2KqvAsY+Aw2IWa7xwThVPPIcp0/vXt6issTjCx2LQFexVxMrp4zHk57bntF/T8q7ROGAYbEXHoa2g3XgOBaSCsqLiURKIlESiLTiFGhtf8J9D/ACK4VNh1Hf4KuxQRxTPIVayPZES5N8tySb6jKCQvLnckAZwA1xK9Rz5JIgwHUZk6a+uV/TOE4y4w/FoJ1PYnAuRsb2Un4qapkOCcOG630wNRw58R1Z+M/VfQhW9fMr2iLWktyRZhbmRofSuXUi2wvdUnpJOJ+I4KKxGRizBhY7gj/J8axzHHMxq9+hYYaKeTmAPx+VZeOYmdBeJQVy6nKXYN+yGGnmL+laJC8fSvKpI4Xm0hz7bC3bY+GXas5e1FGufrM7L2rCzC+blpawrpzAzUW/LI42tYHLlsq10p6SM8/wBSw7CJibSSucuXyX+PurNNMS7o25da9Xh/D2si+KmGIDQDO/b6eK04nohJgzHPgjneMWdG/SeNvC/h6Vw05js6PZWM4rHVh0NVkDoeXvmrHwfpNBOLZurkHeik7LKfCx3rRHOx/UeS8up4dNBna7diMwVLSzqouzKo8SQBVpIGqxNY5xsBdVvGoMe6RoL4VXzyyW0lYbIn5hzLbbCs7h0xsPp3616kRNC0vf8A5CLAf7RuTy6h3q0VpXkpRFH8d4umFhM0gYqCAcoudfbVcsgjbiK00lK+pk6NmvWud+NH64mGVAQY+sZ77DkALa38b1zpf1AwKwUg+GM7jvYBTFWrElEXHxWRliYra+gF9hcgctedQeSG5K+naHSAHT+Fx4/h7mW6ICDcnNIVXMRlvYIWvl03AqLmG+SvhnaGWcbHqFza99yBr1Ks/SfhCMLA/ZDRtl7OwDLy9qCstY35AeS9XgMo+Ie3Zwvn1H+Srvgp88aP+ZQ3vANbmm4BXgSswPc3kSFvrqrSiKlYsX43EOSwm3+L+NY3f8wOxe9Hlwp55u9F3cdhDTErBJnA+91yH2Lcm3oPWpyC7tFnpHER2LxbllfxNrffsUsf+3235Xt3G2vc++rf9vvZYv8AzPe4WfFOEQ4gWmjV/Akaj0O4rr42v+oLkFVNAbxuso7C9HGh0w+JlReSPaRR6X1HvqtsJb9Lj5rTJXtmzmjBPMZH7ZfZdcnCesAGIEM3mYrH4uakY8X1WPcqW1XR5w3b/wBX8BUriXGeH4aZkjwKs6MQSQqi48N/lWN8kLHWDMwvfgpK6ojDnz2B7T6ean+jfTaHEuIipic90Egq3kCLe61Xw1TXm2i82u4PLTt6S+Ib8x2rm4V0rmfiLYWRUVQWUZb3JGxuTzAvUWVDjLgKtqOGRMohOwknI+OqiPpLxUkWJiZJGtlzZAxAzKeYB56b1VWOc14sVt4FFHJA8OaL3te2xCsPFeIw47B4lIWzFI8x0Oh1I9e6a0Pe2WNwavMp6eaiqY3SC1zb8HzUX9HWK6+eaZiMyxRxgc7AG5/wiqqR2NxceQC2caj6CJkY0JcV7huk85cSOydRJO0GUCzRHZXvz86Cd97nQm3YuScOgDcDQcbWh3U7mOrqUbwzjGKhh+tPM8gjmMWIie2mo7Saab7VWyWRrcZN7GxC1T0lNLJ8O1gbibiaR5FXvpEf7JMQdoywI8hcEe6t0v0FfPUQ/wBSwHmFu4ph3lhZY5DGzAWccuddeC5tgbKuB7IpQ57cQGygfpIT+wG5uQya+Otqoqx+l4L0uCH/AFgtyK6+g2N67BRMVsVBT1y6XHrap0z8UYKo4tD0VU4A65+KsFXrzVrUtmNwuXkbm5PmLWHvrmd1IhtsjmqZOGHGoi4UFojbKSRbXxA8Kxm4qBfkvdZhPC3hux9O1T3GOFyStcOrpcfZPdVNjc3Ive+1mBFXyMc70XnU1THGLEWOeYzP30t1ELc0wdIJAMozjTwuCtvYTapXuAVAMLXvZrkfVSdWLIlESiL5L06U4fiPXL+rIPMjf/LXlVPyS4u9fZ8JInoujPWPH+1j0qVf6UUwWuzRt2fzkg/wNJ7dN8vUpcPLvgD0uwcO5cnTHCSw41zK1s7Flcb5CSBtbYC3sqE7XNkOJXcMljlpWhg0Frdf9qX6X9FBh8JHJ1hkaOyE5QAVJJBtcnQkDfarp6fAwG97LDw3iZnqHMw2Bz7/ALeSsf0dYWE4QSKgDtdZDzaxO/v+NaKRrejuAvM41JL8SWOOQzHVdVTgyNhC8yAk4WYxzqPxwsdG9QQfh4VkjBju4ftNj2L2Kktqg2J//iNBaeThqO9SvBeG4M4rFmZUIBEsbMdOrkubjlofnVsbI8bsXb3FY6qoqxBEIic7tIHMZeS4OMI3X4zCRjMcU8bx221JLMfKxv7KhIDidGP3WWmmLeihqH5dGHA+QCvvHIh9VaL84EQ9Wsv+t63SD5Ldy+cpHH4gP5fN4ZrVxkqJY812GRhkWTKwJK2YDMMw7JHlXJLYhdTpsRjdbLMZkXG+Whsq/wBOMycNs2YF5RYM2YgXLAE3PIeNUVNxDnzXpcKs+uu3YbC3UpvgmLSHDwRZTn6tSEUXLXAJOmwudzaro3BrA1efVRPmmfJfK5z5e+QU/V685KIqd0yPVYzA4jkHMbH9q1vm3urHUfLIx3cvc4Z+pTTw72BHd7Cn+K4aRyMl7W1PWMgHnZRdveNq0PBOnmvNp5I2g4vIHzNh4Fc2HQyYWSNMoZCVVlJKlh2gQSSe9vqdb1EfMwgK15Ec7Xu0OZB1sciPDRSmCxIkjSQbMoPpfl7KtacQusksZjeWHZb66q0oi+e/SzhNIJRyLIfbZh8m99YK5ujl9N//ADsub4+w/g/hbvo56OxhFxbNnc3yi2ibg+p867SQi2NV8br5C404FgNev+Fu+kvgTzJHNEpYxghlAuSpsbjxsRt512siLgHDZQ4FWshc6N5sHWsev+Vh0d4r/SED4OaIpliAMlybkaA2K6EaHfxpFJ0zTG4bKVbTfASipjde509nPwWro70cx+EmCrIhgLguAdGGxIBFwbfIVyKGWN2RyU63iFFVREuacdsupWLCcAyYrEzFgUnUBo8vMaXJv5nS3OtDYbPc7mvLkrsUEcYFiwnNa8P0PwyoiOhl6snIZNSATfLpa4HgaiKaMAAi9lJ/Fakuc5pw4tbefauHjh6nimEl2EqtEfUWt/mFQk+WZp55LRSjpuHys3aQ734KdxvbmijH4byN6DsqD6sb/umr3ZuA7150XyxPed8h5n7ea4OJYoLMQ4R1IACSnIB45cy5Hv43B5VB7rOzWmCMuiGEkHmM/GxuPBVf6SI1/s2HiQIZDmIAAsdEXbT8Te6stWB8rWjX+l6/BHO/UmkN8OX5PkF9Ew0ARAiiwUWFegBYWC+Ye8vcXHUrO/KuqKwlQm1mK+NgNfLUVwhSaQNRdV3p9w0y4SQhj2BmC6WuNzte9r86z1TMUZXp8HqBFUtBGuXitkWMXFYBJiFYhQWzDMFI0Y22NtTY10OD4g5RdE6mrDGDb7a6Z7XW3gWLGYgknMSFYDLGVXu9WCdbg3OW+t/Kuxu97dyhVxG1wNNdzc638s12YRurlaI7Pd4/96+wnN6N5VNvyuwqmQdJGJBqMj+D36d3WpGrFlSiKI6U8G+t4cxBghzAhiL2sfC45VVNF0jcK20FX8LN0lr6p0Y4J9Uh6rrDJ2i1yLWvyAuf5NIYujbhvdK+s+Kl6TDZS9WrElESiJRF4RRFqxCpbO4WyXOZgOz4m52rhtqVNhffC3f7rj4QpIaYjtSm4B0sg7inw01PmxqDP93P2FfUkAiIaN89z+O5cOGmklUZJCVZ7SI6gsgvc2YWBBAsCQbgg1AEuGRWh7I4icbcwMiDke7PPnmLKr4RRiuMdkDqsPtbbsaafvn4Vmb+pPloF68hNLw35vqf+f4X0ivQXyy8tre3tou7L2i4vHUEEEXBFiPKi6CQbhUbogxweLmwLnssc8JPPy9ot7VPjWGD9J5jPcvoOJAVdMyrbqMne+3zUlxCN8rGWP7Q3VZbgqoLArYd4spHZUDf1q1wNsxmssLm4gI3fLrbc2Fj1WO5JUvMFxCEKSjoQVJBDI3IkHkQfaCRVps8ZLC3FA67swfAjf3sVvwOLzggjLIujp4Hy8QeR51Jrr9qhLFgNxmDofe/MLqqSpSiJREoiURKIlESiKKnP1hzGPuUP2h/Ow/RjyB7x9njVR+c2295LYwdAzGfqOnUOfp48l5xiIyOsedEFrqG16xvAi4NgNdDfXy1SC5tf+V2mcI2l+Ek9Ww++vWLeKiuOYtcFhWl6vq5mXq0AYsBa9rE8hqRoKqkcImXtY6LZSROrJwzFdozOVvHrOi4+gPR944BIXKdbZiAO1Yd0Zr6DUm1ue9QpYS1t76q7jFcySXABfD4deSukUYUWUADwFbALaLwXOLjcrOuriURKIqz034G06LNDcTw9pCNyN8vwuP/AHWaoiLxibqF63Cq1sLzHJ9Dsj6+q2cE4qMdAkiELLGwLAi4VrEai4NiCf5FdjkErQRqFCqpjRTFjhdrvL1C9XESxtNKTGctg5N1vYXCILm1s+5vmLbCu3cCXIWRvDIxcX0313PhoLWA1Kk8VhesCyIerlA7JI5HXK45jy5HarC2+YyKyRyYCWOzb7zC8wnEwzdXIOrlt3Ce94lD+MfEcwKNfnY5FdkpyG42fM3ny7Rt7su+prMlESiJREoiwlkCgsxCgbkmwHrXCbarrWlxsBcqFXGSYprQkxwDvTW7UnlF4D9f3eNU4jJ9OnPn2eq3mJlMLy5v5bD/AOXp4rfjcbHAnVxZc4AEcQ3a34V87e69zUnODBYa8lXFC+d2OS9tzy6ytWGdrqLh8PlEnWSXuq8ludG8c24A1vcGuAnu1U3tbYm1n3tYbnn1dmh2VQJPFscLX+rQ/EH5FiPcKyf8xJ/6R7+69vLhdJ/7j/f2819JVbCw0Ar0V8qTfMr2iJREoiURKIqZ0j4PLhpjjsGNf00XJxuTp8ffWOWNzHdJH3r3aKqjqI/hanT9p5e9vBSvBMbh8YBiEF3AGZL91uRI2JGoDeFWxuZJ8wWOqhqKS8L9DvzHvULCfibpOzGNlBjW+Yg5VVmuSqk6tmCqOZB8K4XkOvZSZTsfEBivmdNyQLZkbWueQUierxCFZUHZIDK2uVrAix8RmGoqzJ4s4LL+pA4OjdruNxouf6hiIj9jMHX/AMc9z7nHaHtDVzA9v0nx9Vb08Eg/VZY82+mnhZZpxKYfeYZwfGNlcf7T8KB7t2qJp4j9Eg7wQfyPutq8WTmsq+sb/wAKl0g9hQNK/Yg949V43FxmyrHM/mEIHvawrnScgV0UptdzgO/0usnnnbuRKnnI237qg3/vCu3edAuBkLfqcT2D8n0K5jwQOQ2JfryD2VIyxg+SXNz+0Sah0QObzfy8Fb8YWAtgbh+7vH0steN4yCpETAC33lrhR3S1ueRrZgbWDA0dILfL7/rdSipCHXkHdz3t3i9usWWrB4WRmLS9UUNxOjKR2lGjc1a35ha4t4aca0k3PepyyRtbhjvf9pB2O2xHZnY9qrPFeINjXGCwQywL33Gzf/PzrM95lPRx6L1aeBtG34qqzedB738leeDcLTDRCOMaDc82Pia2xxhjbBfP1VS+okL3ruqazpREoiURKIlESiKocb6LOkv1rAsI5fxJ+F/9B6bHyrJJAQcceRXt0vEmOj6CrGJux3C84T0nindY8SOonQ6o2isw2NyOW4B+NI52vNn5ELtRw6SBhfAcbDuNQN/Hf8LsXhjxHM5uqi5btv1smyu6brlF72JvceFTwFuv9lZzUNkFm6nsGEakA732uPNe8LaR1cRSIik5UuxkACjtPHexPaZRY6C1GYjex/PglQI2Fpe0kjM5W10B12BPXdSHCMcXshFyq9pr3BOZk09chNWMffJZqmEM+caE6dwP2vZdmIxSojOdQgu2XUi2p09KmXAC6oZG57g3muKbjsQJynPYXJUgrchiBe+5yH3iqzK3ZXtopTbELduuw/K0f06b3EfZBCt2gCjG1s19AM11J5EDx050p5Kz4IWsXZ6jLUDl12sQtIwJlgilYuzsFL6nusBfKNly3DCw3WuYS5oKs6YRyujFgBe3aNL876d604gQ4ZElxbqsilu5+lBuLFeeh25bXqJwsALzn5qbOlqHOjp23aba/t0393UC0+J4n9nEvUYUaebDlf8AgNPWqLvnyGTV6IZT8N+eQ45D9vfPyV14LwiPDRhIxbxPMnzrZHG1gsF4NVVSVD8TypCrFmSiJREoiURKIlESiJRFGca4DBiltKgJ5MNGHoarkibIPmC10tbNTG8Z7tlXI+D4/B/9NKMRENo5NCB4DX5EelZxHNF9BuF6Zq6Gr/ztwO5jT37usZOmMdwuNw0sDjZtba72Is2vleuGpbpI2yk3hMli6lkDx71GYUpwrjuCDMUniAYKAvdyqosBr5k++rWSxXyKx1FFWEAOYcr9eZXZgp8JGZGSWIGVsz/aA3O3M6VNpjFyDqqJWVUga1zT8osMv4UbK+DWIxviktnDAhluFUjKnPQKMvpeqiYwLFy1tFW5+NsRvYjQ6nU+Oa5sT0twEbyMmaVpQAyqCQ1gQN7DW59aiaiFpJGd1azhddI1rXWaG6X2v2ZrQOMY/EjJhsOMOgFgz7gcrXAt6WNc6SZ+TBYKz4ShpzinkxnkPf5XVwroMofrcU5nkO+bb4/z6VJlKL4nm5VVRxlxb0cDcDVbo4wosoAHgK1gWXiOcXG5WVFxKIlESiJREoiURKIlESiJREoixkQMLEAjwIuKEXXQSDcKKxXRjCSd6CP1At8qqdBGdQtkfEaqP6XlRbfR/hCb2ceWbT5VV8HGtY45VAWuPBdkHQ3Br+hU/tXNTFNENlS/i1W796ksJwmCM3jiRCdLqoG1WNja3QLJJVTSCz3ErtqaoSiJREoiURKIlESiJREoiURKIlESiJREoiURKIlESiJREoiURKIlESiJREoi/9k="/>
          <p:cNvSpPr>
            <a:spLocks noChangeAspect="1" noChangeArrowheads="1"/>
          </p:cNvSpPr>
          <p:nvPr/>
        </p:nvSpPr>
        <p:spPr bwMode="auto">
          <a:xfrm>
            <a:off x="168540" y="-144463"/>
            <a:ext cx="3302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2052" name="Picture 4" descr="https://hs01.kep.tr/squirrelmail/login/visuals/damga_1.png"/>
          <p:cNvPicPr>
            <a:picLocks noChangeAspect="1" noChangeArrowheads="1"/>
          </p:cNvPicPr>
          <p:nvPr/>
        </p:nvPicPr>
        <p:blipFill>
          <a:blip r:embed="rId3" cstate="print"/>
          <a:srcRect/>
          <a:stretch>
            <a:fillRect/>
          </a:stretch>
        </p:blipFill>
        <p:spPr bwMode="auto">
          <a:xfrm>
            <a:off x="7293260" y="2744924"/>
            <a:ext cx="2063750" cy="1905000"/>
          </a:xfrm>
          <a:prstGeom prst="rect">
            <a:avLst/>
          </a:prstGeom>
          <a:noFill/>
        </p:spPr>
      </p:pic>
      <p:pic>
        <p:nvPicPr>
          <p:cNvPr id="7" name="Picture 2" descr="C:\Users\tk32591\Desktop\Üst.jpg"/>
          <p:cNvPicPr>
            <a:picLocks noChangeAspect="1" noChangeArrowheads="1"/>
          </p:cNvPicPr>
          <p:nvPr/>
        </p:nvPicPr>
        <p:blipFill>
          <a:blip r:embed="rId4" cstate="print"/>
          <a:srcRect/>
          <a:stretch>
            <a:fillRect/>
          </a:stretch>
        </p:blipFill>
        <p:spPr bwMode="auto">
          <a:xfrm>
            <a:off x="0" y="0"/>
            <a:ext cx="9906000" cy="476672"/>
          </a:xfrm>
          <a:prstGeom prst="rect">
            <a:avLst/>
          </a:prstGeom>
          <a:noFill/>
        </p:spPr>
      </p:pic>
      <p:pic>
        <p:nvPicPr>
          <p:cNvPr id="8" name="Picture 2" descr="C:\Users\tk32591\Desktop\Alt.jpg"/>
          <p:cNvPicPr>
            <a:picLocks noChangeAspect="1" noChangeArrowheads="1"/>
          </p:cNvPicPr>
          <p:nvPr/>
        </p:nvPicPr>
        <p:blipFill>
          <a:blip r:embed="rId5" cstate="print"/>
          <a:srcRect/>
          <a:stretch>
            <a:fillRect/>
          </a:stretch>
        </p:blipFill>
        <p:spPr bwMode="auto">
          <a:xfrm>
            <a:off x="0" y="6419850"/>
            <a:ext cx="9906000" cy="438150"/>
          </a:xfrm>
          <a:prstGeom prst="rect">
            <a:avLst/>
          </a:prstGeom>
          <a:noFill/>
        </p:spPr>
      </p:pic>
    </p:spTree>
    <p:extLst>
      <p:ext uri="{BB962C8B-B14F-4D97-AF65-F5344CB8AC3E}">
        <p14:creationId xmlns:p14="http://schemas.microsoft.com/office/powerpoint/2010/main" xmlns="" val="330037003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stretch>
            <a:fillRect/>
          </a:stretch>
        </p:blipFill>
        <p:spPr>
          <a:xfrm>
            <a:off x="838200" y="1081087"/>
            <a:ext cx="8229600" cy="4695825"/>
          </a:xfrm>
          <a:prstGeom prst="rect">
            <a:avLst/>
          </a:prstGeom>
        </p:spPr>
      </p:pic>
      <p:sp>
        <p:nvSpPr>
          <p:cNvPr id="3" name="Metin kutusu 2"/>
          <p:cNvSpPr txBox="1">
            <a:spLocks noChangeArrowheads="1"/>
          </p:cNvSpPr>
          <p:nvPr/>
        </p:nvSpPr>
        <p:spPr bwMode="auto">
          <a:xfrm>
            <a:off x="0" y="97468"/>
            <a:ext cx="9898424"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100" b="1">
                <a:solidFill>
                  <a:schemeClr val="accent2"/>
                </a:solidFill>
                <a:latin typeface="Monotype Corsiva" pitchFamily="66" charset="0"/>
                <a:cs typeface="Arial" pitchFamily="34" charset="0"/>
              </a:defRPr>
            </a:lvl1pPr>
            <a:lvl2pPr marL="742950" indent="-285750" eaLnBrk="0" hangingPunct="0">
              <a:defRPr sz="2100" b="1">
                <a:solidFill>
                  <a:schemeClr val="accent2"/>
                </a:solidFill>
                <a:latin typeface="Monotype Corsiva" pitchFamily="66" charset="0"/>
                <a:cs typeface="Arial" pitchFamily="34" charset="0"/>
              </a:defRPr>
            </a:lvl2pPr>
            <a:lvl3pPr marL="1143000" indent="-228600" eaLnBrk="0" hangingPunct="0">
              <a:defRPr sz="2100" b="1">
                <a:solidFill>
                  <a:schemeClr val="accent2"/>
                </a:solidFill>
                <a:latin typeface="Monotype Corsiva" pitchFamily="66" charset="0"/>
                <a:cs typeface="Arial" pitchFamily="34" charset="0"/>
              </a:defRPr>
            </a:lvl3pPr>
            <a:lvl4pPr marL="1600200" indent="-228600" eaLnBrk="0" hangingPunct="0">
              <a:defRPr sz="2100" b="1">
                <a:solidFill>
                  <a:schemeClr val="accent2"/>
                </a:solidFill>
                <a:latin typeface="Monotype Corsiva" pitchFamily="66" charset="0"/>
                <a:cs typeface="Arial" pitchFamily="34" charset="0"/>
              </a:defRPr>
            </a:lvl4pPr>
            <a:lvl5pPr marL="2057400" indent="-228600" eaLnBrk="0" hangingPunct="0">
              <a:defRPr sz="2100" b="1">
                <a:solidFill>
                  <a:schemeClr val="accent2"/>
                </a:solidFill>
                <a:latin typeface="Monotype Corsiva" pitchFamily="66" charset="0"/>
                <a:cs typeface="Arial" pitchFamily="34" charset="0"/>
              </a:defRPr>
            </a:lvl5pPr>
            <a:lvl6pPr marL="2514600" indent="-228600" eaLnBrk="0" fontAlgn="base" hangingPunct="0">
              <a:spcBef>
                <a:spcPct val="0"/>
              </a:spcBef>
              <a:spcAft>
                <a:spcPct val="0"/>
              </a:spcAft>
              <a:defRPr sz="2100" b="1">
                <a:solidFill>
                  <a:schemeClr val="accent2"/>
                </a:solidFill>
                <a:latin typeface="Monotype Corsiva" pitchFamily="66" charset="0"/>
                <a:cs typeface="Arial" pitchFamily="34" charset="0"/>
              </a:defRPr>
            </a:lvl6pPr>
            <a:lvl7pPr marL="2971800" indent="-228600" eaLnBrk="0" fontAlgn="base" hangingPunct="0">
              <a:spcBef>
                <a:spcPct val="0"/>
              </a:spcBef>
              <a:spcAft>
                <a:spcPct val="0"/>
              </a:spcAft>
              <a:defRPr sz="2100" b="1">
                <a:solidFill>
                  <a:schemeClr val="accent2"/>
                </a:solidFill>
                <a:latin typeface="Monotype Corsiva" pitchFamily="66" charset="0"/>
                <a:cs typeface="Arial" pitchFamily="34" charset="0"/>
              </a:defRPr>
            </a:lvl7pPr>
            <a:lvl8pPr marL="3429000" indent="-228600" eaLnBrk="0" fontAlgn="base" hangingPunct="0">
              <a:spcBef>
                <a:spcPct val="0"/>
              </a:spcBef>
              <a:spcAft>
                <a:spcPct val="0"/>
              </a:spcAft>
              <a:defRPr sz="2100" b="1">
                <a:solidFill>
                  <a:schemeClr val="accent2"/>
                </a:solidFill>
                <a:latin typeface="Monotype Corsiva" pitchFamily="66" charset="0"/>
                <a:cs typeface="Arial" pitchFamily="34" charset="0"/>
              </a:defRPr>
            </a:lvl8pPr>
            <a:lvl9pPr marL="3886200" indent="-228600" eaLnBrk="0" fontAlgn="base" hangingPunct="0">
              <a:spcBef>
                <a:spcPct val="0"/>
              </a:spcBef>
              <a:spcAft>
                <a:spcPct val="0"/>
              </a:spcAft>
              <a:defRPr sz="2100" b="1">
                <a:solidFill>
                  <a:schemeClr val="accent2"/>
                </a:solidFill>
                <a:latin typeface="Monotype Corsiva" pitchFamily="66" charset="0"/>
                <a:cs typeface="Arial" pitchFamily="34" charset="0"/>
              </a:defRPr>
            </a:lvl9pPr>
          </a:lstStyle>
          <a:p>
            <a:pPr defTabSz="457200"/>
            <a:r>
              <a:rPr lang="tr-TR" sz="2200" dirty="0" smtClean="0">
                <a:solidFill>
                  <a:schemeClr val="bg1"/>
                </a:solidFill>
                <a:effectLst>
                  <a:outerShdw blurRad="38100" dist="38100" dir="2700000" algn="tl">
                    <a:srgbClr val="000000">
                      <a:alpha val="43137"/>
                    </a:srgbClr>
                  </a:outerShdw>
                </a:effectLst>
                <a:latin typeface="+mj-lt"/>
              </a:rPr>
              <a:t>E-İmza </a:t>
            </a:r>
            <a:r>
              <a:rPr lang="tr-TR" sz="2200" dirty="0" err="1" smtClean="0">
                <a:solidFill>
                  <a:schemeClr val="bg1"/>
                </a:solidFill>
                <a:effectLst>
                  <a:outerShdw blurRad="38100" dist="38100" dir="2700000" algn="tl">
                    <a:srgbClr val="000000">
                      <a:alpha val="43137"/>
                    </a:srgbClr>
                  </a:outerShdw>
                </a:effectLst>
                <a:latin typeface="+mj-lt"/>
              </a:rPr>
              <a:t>Pin</a:t>
            </a:r>
            <a:r>
              <a:rPr lang="tr-TR" sz="2200" dirty="0" smtClean="0">
                <a:solidFill>
                  <a:schemeClr val="bg1"/>
                </a:solidFill>
                <a:effectLst>
                  <a:outerShdw blurRad="38100" dist="38100" dir="2700000" algn="tl">
                    <a:srgbClr val="000000">
                      <a:alpha val="43137"/>
                    </a:srgbClr>
                  </a:outerShdw>
                </a:effectLst>
                <a:latin typeface="+mj-lt"/>
              </a:rPr>
              <a:t> Kodu Yenileme</a:t>
            </a:r>
          </a:p>
          <a:p>
            <a:pPr defTabSz="457200"/>
            <a:endParaRPr lang="tr-TR" sz="2200" dirty="0">
              <a:solidFill>
                <a:schemeClr val="bg1"/>
              </a:solidFill>
              <a:effectLst>
                <a:outerShdw blurRad="38100" dist="38100" dir="2700000" algn="tl">
                  <a:srgbClr val="000000">
                    <a:alpha val="43137"/>
                  </a:srgbClr>
                </a:outerShdw>
              </a:effectLst>
              <a:latin typeface="+mj-lt"/>
            </a:endParaRPr>
          </a:p>
        </p:txBody>
      </p:sp>
      <p:pic>
        <p:nvPicPr>
          <p:cNvPr id="4" name="Picture 2" descr="C:\Users\tk32591\Desktop\Üst.jpg"/>
          <p:cNvPicPr>
            <a:picLocks noChangeAspect="1" noChangeArrowheads="1"/>
          </p:cNvPicPr>
          <p:nvPr/>
        </p:nvPicPr>
        <p:blipFill>
          <a:blip r:embed="rId3" cstate="print"/>
          <a:srcRect/>
          <a:stretch>
            <a:fillRect/>
          </a:stretch>
        </p:blipFill>
        <p:spPr bwMode="auto">
          <a:xfrm>
            <a:off x="0" y="0"/>
            <a:ext cx="9906000" cy="476672"/>
          </a:xfrm>
          <a:prstGeom prst="rect">
            <a:avLst/>
          </a:prstGeom>
          <a:noFill/>
        </p:spPr>
      </p:pic>
      <p:pic>
        <p:nvPicPr>
          <p:cNvPr id="5" name="Picture 2" descr="C:\Users\tk32591\Desktop\Alt.jpg"/>
          <p:cNvPicPr>
            <a:picLocks noChangeAspect="1" noChangeArrowheads="1"/>
          </p:cNvPicPr>
          <p:nvPr/>
        </p:nvPicPr>
        <p:blipFill>
          <a:blip r:embed="rId4" cstate="print"/>
          <a:srcRect/>
          <a:stretch>
            <a:fillRect/>
          </a:stretch>
        </p:blipFill>
        <p:spPr bwMode="auto">
          <a:xfrm>
            <a:off x="0" y="6419850"/>
            <a:ext cx="9906000" cy="438150"/>
          </a:xfrm>
          <a:prstGeom prst="rect">
            <a:avLst/>
          </a:prstGeom>
          <a:noFill/>
        </p:spPr>
      </p:pic>
    </p:spTree>
    <p:extLst>
      <p:ext uri="{BB962C8B-B14F-4D97-AF65-F5344CB8AC3E}">
        <p14:creationId xmlns:p14="http://schemas.microsoft.com/office/powerpoint/2010/main" xmlns="" val="280788415"/>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Başlık"/>
          <p:cNvSpPr>
            <a:spLocks noGrp="1"/>
          </p:cNvSpPr>
          <p:nvPr>
            <p:ph type="title"/>
          </p:nvPr>
        </p:nvSpPr>
        <p:spPr>
          <a:xfrm>
            <a:off x="848544" y="2276872"/>
            <a:ext cx="4752528" cy="5300650"/>
          </a:xfrm>
        </p:spPr>
        <p:txBody>
          <a:bodyPr>
            <a:normAutofit/>
          </a:bodyPr>
          <a:lstStyle/>
          <a:p>
            <a:pPr algn="ctr"/>
            <a:r>
              <a:rPr lang="tr-TR" sz="3600" b="1" dirty="0" smtClean="0">
                <a:solidFill>
                  <a:srgbClr val="00B050"/>
                </a:solidFill>
                <a:effectLst>
                  <a:outerShdw blurRad="38100" dist="38100" dir="2700000" algn="tl">
                    <a:srgbClr val="000000">
                      <a:alpha val="43137"/>
                    </a:srgbClr>
                  </a:outerShdw>
                </a:effectLst>
                <a:cs typeface="Times New Roman" pitchFamily="18" charset="0"/>
              </a:rPr>
              <a:t/>
            </a:r>
            <a:br>
              <a:rPr lang="tr-TR" sz="3600" b="1" dirty="0" smtClean="0">
                <a:solidFill>
                  <a:srgbClr val="00B050"/>
                </a:solidFill>
                <a:effectLst>
                  <a:outerShdw blurRad="38100" dist="38100" dir="2700000" algn="tl">
                    <a:srgbClr val="000000">
                      <a:alpha val="43137"/>
                    </a:srgbClr>
                  </a:outerShdw>
                </a:effectLst>
                <a:cs typeface="Times New Roman" pitchFamily="18" charset="0"/>
              </a:rPr>
            </a:br>
            <a:r>
              <a:rPr lang="tr-TR" sz="3600" b="1" dirty="0" smtClean="0">
                <a:solidFill>
                  <a:srgbClr val="00B050"/>
                </a:solidFill>
                <a:effectLst>
                  <a:outerShdw blurRad="38100" dist="38100" dir="2700000" algn="tl">
                    <a:srgbClr val="000000">
                      <a:alpha val="43137"/>
                    </a:srgbClr>
                  </a:outerShdw>
                </a:effectLst>
                <a:cs typeface="Times New Roman" pitchFamily="18" charset="0"/>
              </a:rPr>
              <a:t>KEP KULLANIMI</a:t>
            </a:r>
            <a:br>
              <a:rPr lang="tr-TR" sz="3600" b="1" dirty="0" smtClean="0">
                <a:solidFill>
                  <a:srgbClr val="00B050"/>
                </a:solidFill>
                <a:effectLst>
                  <a:outerShdw blurRad="38100" dist="38100" dir="2700000" algn="tl">
                    <a:srgbClr val="000000">
                      <a:alpha val="43137"/>
                    </a:srgbClr>
                  </a:outerShdw>
                </a:effectLst>
                <a:cs typeface="Times New Roman" pitchFamily="18" charset="0"/>
              </a:rPr>
            </a:br>
            <a:r>
              <a:rPr lang="tr-TR" sz="3600" b="1" dirty="0" smtClean="0">
                <a:solidFill>
                  <a:srgbClr val="00B050"/>
                </a:solidFill>
                <a:effectLst>
                  <a:outerShdw blurRad="38100" dist="38100" dir="2700000" algn="tl">
                    <a:srgbClr val="000000">
                      <a:alpha val="43137"/>
                    </a:srgbClr>
                  </a:outerShdw>
                </a:effectLst>
                <a:cs typeface="Times New Roman" pitchFamily="18" charset="0"/>
              </a:rPr>
              <a:t/>
            </a:r>
            <a:br>
              <a:rPr lang="tr-TR" sz="3600" b="1" dirty="0" smtClean="0">
                <a:solidFill>
                  <a:srgbClr val="00B050"/>
                </a:solidFill>
                <a:effectLst>
                  <a:outerShdw blurRad="38100" dist="38100" dir="2700000" algn="tl">
                    <a:srgbClr val="000000">
                      <a:alpha val="43137"/>
                    </a:srgbClr>
                  </a:outerShdw>
                </a:effectLst>
                <a:cs typeface="Times New Roman" pitchFamily="18" charset="0"/>
              </a:rPr>
            </a:br>
            <a:r>
              <a:rPr lang="tr-TR" sz="3600" b="1" dirty="0" smtClean="0">
                <a:solidFill>
                  <a:srgbClr val="00B050"/>
                </a:solidFill>
                <a:effectLst>
                  <a:outerShdw blurRad="38100" dist="38100" dir="2700000" algn="tl">
                    <a:srgbClr val="000000">
                      <a:alpha val="43137"/>
                    </a:srgbClr>
                  </a:outerShdw>
                </a:effectLst>
                <a:cs typeface="Times New Roman" pitchFamily="18" charset="0"/>
              </a:rPr>
              <a:t/>
            </a:r>
            <a:br>
              <a:rPr lang="tr-TR" sz="3600" b="1" dirty="0" smtClean="0">
                <a:solidFill>
                  <a:srgbClr val="00B050"/>
                </a:solidFill>
                <a:effectLst>
                  <a:outerShdw blurRad="38100" dist="38100" dir="2700000" algn="tl">
                    <a:srgbClr val="000000">
                      <a:alpha val="43137"/>
                    </a:srgbClr>
                  </a:outerShdw>
                </a:effectLst>
                <a:cs typeface="Times New Roman" pitchFamily="18" charset="0"/>
              </a:rPr>
            </a:br>
            <a:r>
              <a:rPr lang="tr-TR" sz="3600" b="1" dirty="0" smtClean="0">
                <a:solidFill>
                  <a:srgbClr val="00B050"/>
                </a:solidFill>
                <a:effectLst>
                  <a:outerShdw blurRad="38100" dist="38100" dir="2700000" algn="tl">
                    <a:srgbClr val="000000">
                      <a:alpha val="43137"/>
                    </a:srgbClr>
                  </a:outerShdw>
                </a:effectLst>
                <a:cs typeface="Times New Roman" pitchFamily="18" charset="0"/>
              </a:rPr>
              <a:t/>
            </a:r>
            <a:br>
              <a:rPr lang="tr-TR" sz="3600" b="1" dirty="0" smtClean="0">
                <a:solidFill>
                  <a:srgbClr val="00B050"/>
                </a:solidFill>
                <a:effectLst>
                  <a:outerShdw blurRad="38100" dist="38100" dir="2700000" algn="tl">
                    <a:srgbClr val="000000">
                      <a:alpha val="43137"/>
                    </a:srgbClr>
                  </a:outerShdw>
                </a:effectLst>
                <a:cs typeface="Times New Roman" pitchFamily="18" charset="0"/>
              </a:rPr>
            </a:br>
            <a:r>
              <a:rPr lang="tr-TR" sz="3600" b="1" dirty="0" smtClean="0">
                <a:solidFill>
                  <a:srgbClr val="00B050"/>
                </a:solidFill>
                <a:effectLst>
                  <a:outerShdw blurRad="38100" dist="38100" dir="2700000" algn="tl">
                    <a:srgbClr val="000000">
                      <a:alpha val="43137"/>
                    </a:srgbClr>
                  </a:outerShdw>
                </a:effectLst>
                <a:cs typeface="Times New Roman" pitchFamily="18" charset="0"/>
              </a:rPr>
              <a:t/>
            </a:r>
            <a:br>
              <a:rPr lang="tr-TR" sz="3600" b="1" dirty="0" smtClean="0">
                <a:solidFill>
                  <a:srgbClr val="00B050"/>
                </a:solidFill>
                <a:effectLst>
                  <a:outerShdw blurRad="38100" dist="38100" dir="2700000" algn="tl">
                    <a:srgbClr val="000000">
                      <a:alpha val="43137"/>
                    </a:srgbClr>
                  </a:outerShdw>
                </a:effectLst>
                <a:cs typeface="Times New Roman" pitchFamily="18" charset="0"/>
              </a:rPr>
            </a:br>
            <a:endParaRPr lang="tr-TR" sz="3600" b="1" dirty="0" smtClean="0">
              <a:solidFill>
                <a:srgbClr val="00B050"/>
              </a:solidFill>
              <a:effectLst>
                <a:outerShdw blurRad="38100" dist="38100" dir="2700000" algn="tl">
                  <a:srgbClr val="000000">
                    <a:alpha val="43137"/>
                  </a:srgbClr>
                </a:outerShdw>
              </a:effectLst>
              <a:latin typeface="Arial" charset="0"/>
              <a:cs typeface="Arial" charset="0"/>
            </a:endParaRPr>
          </a:p>
        </p:txBody>
      </p:sp>
      <p:pic>
        <p:nvPicPr>
          <p:cNvPr id="8" name="6 Resim" descr="Good-Web-Marketing-Company-Helps-To-Enhance-Business.jpg"/>
          <p:cNvPicPr>
            <a:picLocks noChangeAspect="1"/>
          </p:cNvPicPr>
          <p:nvPr/>
        </p:nvPicPr>
        <p:blipFill>
          <a:blip r:embed="rId2" cstate="print"/>
          <a:srcRect l="5009" r="3336"/>
          <a:stretch>
            <a:fillRect/>
          </a:stretch>
        </p:blipFill>
        <p:spPr bwMode="auto">
          <a:xfrm>
            <a:off x="5700398" y="2924944"/>
            <a:ext cx="3958278" cy="2880056"/>
          </a:xfrm>
          <a:prstGeom prst="rect">
            <a:avLst/>
          </a:prstGeom>
          <a:noFill/>
          <a:ln w="9525">
            <a:noFill/>
            <a:miter lim="800000"/>
            <a:headEnd/>
            <a:tailEnd/>
          </a:ln>
        </p:spPr>
      </p:pic>
      <p:pic>
        <p:nvPicPr>
          <p:cNvPr id="6" name="Picture 2" descr="C:\Documents and Settings\PTT\Desktop\logolar\ptt_kep.png"/>
          <p:cNvPicPr>
            <a:picLocks noChangeAspect="1" noChangeArrowheads="1"/>
          </p:cNvPicPr>
          <p:nvPr/>
        </p:nvPicPr>
        <p:blipFill>
          <a:blip r:embed="rId3" cstate="print"/>
          <a:srcRect/>
          <a:stretch>
            <a:fillRect/>
          </a:stretch>
        </p:blipFill>
        <p:spPr bwMode="auto">
          <a:xfrm>
            <a:off x="7175481" y="5794329"/>
            <a:ext cx="1008112" cy="734886"/>
          </a:xfrm>
          <a:prstGeom prst="rect">
            <a:avLst/>
          </a:prstGeom>
          <a:ln>
            <a:noFill/>
          </a:ln>
          <a:effectLst>
            <a:outerShdw blurRad="292100" dist="139700" dir="2700000" algn="tl" rotWithShape="0">
              <a:srgbClr val="333333">
                <a:alpha val="65000"/>
              </a:srgbClr>
            </a:outerShdw>
          </a:effectLst>
        </p:spPr>
      </p:pic>
      <p:pic>
        <p:nvPicPr>
          <p:cNvPr id="5" name="Picture 2" descr="C:\Users\tk32591\Desktop\Üst.jpg"/>
          <p:cNvPicPr>
            <a:picLocks noChangeAspect="1" noChangeArrowheads="1"/>
          </p:cNvPicPr>
          <p:nvPr/>
        </p:nvPicPr>
        <p:blipFill>
          <a:blip r:embed="rId4" cstate="print"/>
          <a:srcRect/>
          <a:stretch>
            <a:fillRect/>
          </a:stretch>
        </p:blipFill>
        <p:spPr bwMode="auto">
          <a:xfrm>
            <a:off x="0" y="0"/>
            <a:ext cx="9906000" cy="476672"/>
          </a:xfrm>
          <a:prstGeom prst="rect">
            <a:avLst/>
          </a:prstGeom>
          <a:noFill/>
        </p:spPr>
      </p:pic>
      <p:pic>
        <p:nvPicPr>
          <p:cNvPr id="9" name="Picture 2" descr="C:\Users\tk32591\Desktop\Alt.jpg"/>
          <p:cNvPicPr>
            <a:picLocks noChangeAspect="1" noChangeArrowheads="1"/>
          </p:cNvPicPr>
          <p:nvPr/>
        </p:nvPicPr>
        <p:blipFill>
          <a:blip r:embed="rId5" cstate="print"/>
          <a:srcRect/>
          <a:stretch>
            <a:fillRect/>
          </a:stretch>
        </p:blipFill>
        <p:spPr bwMode="auto">
          <a:xfrm>
            <a:off x="0" y="6419850"/>
            <a:ext cx="9906000" cy="438150"/>
          </a:xfrm>
          <a:prstGeom prst="rect">
            <a:avLst/>
          </a:prstGeom>
          <a:noFill/>
        </p:spPr>
      </p:pic>
    </p:spTree>
    <p:extLst>
      <p:ext uri="{BB962C8B-B14F-4D97-AF65-F5344CB8AC3E}">
        <p14:creationId xmlns:p14="http://schemas.microsoft.com/office/powerpoint/2010/main" xmlns="" val="395178178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2"/>
          <p:cNvSpPr txBox="1">
            <a:spLocks noChangeArrowheads="1"/>
          </p:cNvSpPr>
          <p:nvPr/>
        </p:nvSpPr>
        <p:spPr bwMode="auto">
          <a:xfrm>
            <a:off x="0" y="97468"/>
            <a:ext cx="989842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100" b="1">
                <a:solidFill>
                  <a:schemeClr val="accent2"/>
                </a:solidFill>
                <a:latin typeface="Monotype Corsiva" pitchFamily="66" charset="0"/>
                <a:cs typeface="Arial" pitchFamily="34" charset="0"/>
              </a:defRPr>
            </a:lvl1pPr>
            <a:lvl2pPr marL="742950" indent="-285750" eaLnBrk="0" hangingPunct="0">
              <a:defRPr sz="2100" b="1">
                <a:solidFill>
                  <a:schemeClr val="accent2"/>
                </a:solidFill>
                <a:latin typeface="Monotype Corsiva" pitchFamily="66" charset="0"/>
                <a:cs typeface="Arial" pitchFamily="34" charset="0"/>
              </a:defRPr>
            </a:lvl2pPr>
            <a:lvl3pPr marL="1143000" indent="-228600" eaLnBrk="0" hangingPunct="0">
              <a:defRPr sz="2100" b="1">
                <a:solidFill>
                  <a:schemeClr val="accent2"/>
                </a:solidFill>
                <a:latin typeface="Monotype Corsiva" pitchFamily="66" charset="0"/>
                <a:cs typeface="Arial" pitchFamily="34" charset="0"/>
              </a:defRPr>
            </a:lvl3pPr>
            <a:lvl4pPr marL="1600200" indent="-228600" eaLnBrk="0" hangingPunct="0">
              <a:defRPr sz="2100" b="1">
                <a:solidFill>
                  <a:schemeClr val="accent2"/>
                </a:solidFill>
                <a:latin typeface="Monotype Corsiva" pitchFamily="66" charset="0"/>
                <a:cs typeface="Arial" pitchFamily="34" charset="0"/>
              </a:defRPr>
            </a:lvl4pPr>
            <a:lvl5pPr marL="2057400" indent="-228600" eaLnBrk="0" hangingPunct="0">
              <a:defRPr sz="2100" b="1">
                <a:solidFill>
                  <a:schemeClr val="accent2"/>
                </a:solidFill>
                <a:latin typeface="Monotype Corsiva" pitchFamily="66" charset="0"/>
                <a:cs typeface="Arial" pitchFamily="34" charset="0"/>
              </a:defRPr>
            </a:lvl5pPr>
            <a:lvl6pPr marL="2514600" indent="-228600" eaLnBrk="0" fontAlgn="base" hangingPunct="0">
              <a:spcBef>
                <a:spcPct val="0"/>
              </a:spcBef>
              <a:spcAft>
                <a:spcPct val="0"/>
              </a:spcAft>
              <a:defRPr sz="2100" b="1">
                <a:solidFill>
                  <a:schemeClr val="accent2"/>
                </a:solidFill>
                <a:latin typeface="Monotype Corsiva" pitchFamily="66" charset="0"/>
                <a:cs typeface="Arial" pitchFamily="34" charset="0"/>
              </a:defRPr>
            </a:lvl6pPr>
            <a:lvl7pPr marL="2971800" indent="-228600" eaLnBrk="0" fontAlgn="base" hangingPunct="0">
              <a:spcBef>
                <a:spcPct val="0"/>
              </a:spcBef>
              <a:spcAft>
                <a:spcPct val="0"/>
              </a:spcAft>
              <a:defRPr sz="2100" b="1">
                <a:solidFill>
                  <a:schemeClr val="accent2"/>
                </a:solidFill>
                <a:latin typeface="Monotype Corsiva" pitchFamily="66" charset="0"/>
                <a:cs typeface="Arial" pitchFamily="34" charset="0"/>
              </a:defRPr>
            </a:lvl7pPr>
            <a:lvl8pPr marL="3429000" indent="-228600" eaLnBrk="0" fontAlgn="base" hangingPunct="0">
              <a:spcBef>
                <a:spcPct val="0"/>
              </a:spcBef>
              <a:spcAft>
                <a:spcPct val="0"/>
              </a:spcAft>
              <a:defRPr sz="2100" b="1">
                <a:solidFill>
                  <a:schemeClr val="accent2"/>
                </a:solidFill>
                <a:latin typeface="Monotype Corsiva" pitchFamily="66" charset="0"/>
                <a:cs typeface="Arial" pitchFamily="34" charset="0"/>
              </a:defRPr>
            </a:lvl8pPr>
            <a:lvl9pPr marL="3886200" indent="-228600" eaLnBrk="0" fontAlgn="base" hangingPunct="0">
              <a:spcBef>
                <a:spcPct val="0"/>
              </a:spcBef>
              <a:spcAft>
                <a:spcPct val="0"/>
              </a:spcAft>
              <a:defRPr sz="2100" b="1">
                <a:solidFill>
                  <a:schemeClr val="accent2"/>
                </a:solidFill>
                <a:latin typeface="Monotype Corsiva" pitchFamily="66" charset="0"/>
                <a:cs typeface="Arial" pitchFamily="34" charset="0"/>
              </a:defRPr>
            </a:lvl9pPr>
          </a:lstStyle>
          <a:p>
            <a:pPr defTabSz="457200"/>
            <a:r>
              <a:rPr lang="tr-TR" sz="2200" dirty="0">
                <a:solidFill>
                  <a:schemeClr val="bg1"/>
                </a:solidFill>
                <a:effectLst>
                  <a:outerShdw blurRad="38100" dist="38100" dir="2700000" algn="tl">
                    <a:srgbClr val="000000">
                      <a:alpha val="43137"/>
                    </a:srgbClr>
                  </a:outerShdw>
                </a:effectLst>
                <a:latin typeface="+mj-lt"/>
              </a:rPr>
              <a:t>Kayıtlı Elektronik Posta Hizmetleri Müdürlüğü</a:t>
            </a:r>
          </a:p>
        </p:txBody>
      </p:sp>
      <p:sp>
        <p:nvSpPr>
          <p:cNvPr id="3" name="2 Dikdörtgen"/>
          <p:cNvSpPr/>
          <p:nvPr/>
        </p:nvSpPr>
        <p:spPr>
          <a:xfrm>
            <a:off x="0" y="997568"/>
            <a:ext cx="9906000" cy="430887"/>
          </a:xfrm>
          <a:prstGeom prst="rect">
            <a:avLst/>
          </a:prstGeom>
        </p:spPr>
        <p:txBody>
          <a:bodyPr wrap="square">
            <a:spAutoFit/>
          </a:bodyPr>
          <a:lstStyle/>
          <a:p>
            <a:pPr algn="ctr"/>
            <a:r>
              <a:rPr lang="tr-TR" sz="2200" b="1" dirty="0" smtClean="0">
                <a:solidFill>
                  <a:srgbClr val="002060"/>
                </a:solidFill>
                <a:latin typeface="+mj-lt"/>
                <a:cs typeface="Arial" charset="0"/>
              </a:rPr>
              <a:t>PTTKEP Ücret Tarifesi</a:t>
            </a:r>
            <a:endParaRPr lang="tr-TR" sz="2200" b="1" dirty="0">
              <a:latin typeface="+mj-lt"/>
            </a:endParaRPr>
          </a:p>
        </p:txBody>
      </p:sp>
      <p:pic>
        <p:nvPicPr>
          <p:cNvPr id="1029" name="Picture 5"/>
          <p:cNvPicPr>
            <a:picLocks noChangeAspect="1" noChangeArrowheads="1"/>
          </p:cNvPicPr>
          <p:nvPr/>
        </p:nvPicPr>
        <p:blipFill>
          <a:blip r:embed="rId3" cstate="print"/>
          <a:srcRect/>
          <a:stretch>
            <a:fillRect/>
          </a:stretch>
        </p:blipFill>
        <p:spPr bwMode="auto">
          <a:xfrm>
            <a:off x="113506" y="1849524"/>
            <a:ext cx="9678988" cy="4495800"/>
          </a:xfrm>
          <a:prstGeom prst="rect">
            <a:avLst/>
          </a:prstGeom>
          <a:noFill/>
          <a:ln w="9525">
            <a:noFill/>
            <a:miter lim="800000"/>
            <a:headEnd/>
            <a:tailEnd/>
          </a:ln>
          <a:effectLst/>
        </p:spPr>
      </p:pic>
      <p:pic>
        <p:nvPicPr>
          <p:cNvPr id="6" name="Picture 2" descr="C:\Users\tk32591\Desktop\Üst.jpg"/>
          <p:cNvPicPr>
            <a:picLocks noChangeAspect="1" noChangeArrowheads="1"/>
          </p:cNvPicPr>
          <p:nvPr/>
        </p:nvPicPr>
        <p:blipFill>
          <a:blip r:embed="rId4" cstate="print"/>
          <a:srcRect/>
          <a:stretch>
            <a:fillRect/>
          </a:stretch>
        </p:blipFill>
        <p:spPr bwMode="auto">
          <a:xfrm>
            <a:off x="0" y="0"/>
            <a:ext cx="9906000" cy="476672"/>
          </a:xfrm>
          <a:prstGeom prst="rect">
            <a:avLst/>
          </a:prstGeom>
          <a:noFill/>
        </p:spPr>
      </p:pic>
      <p:pic>
        <p:nvPicPr>
          <p:cNvPr id="7" name="Picture 2" descr="C:\Users\tk32591\Desktop\Alt.jpg"/>
          <p:cNvPicPr>
            <a:picLocks noChangeAspect="1" noChangeArrowheads="1"/>
          </p:cNvPicPr>
          <p:nvPr/>
        </p:nvPicPr>
        <p:blipFill>
          <a:blip r:embed="rId5" cstate="print"/>
          <a:srcRect/>
          <a:stretch>
            <a:fillRect/>
          </a:stretch>
        </p:blipFill>
        <p:spPr bwMode="auto">
          <a:xfrm>
            <a:off x="0" y="6419850"/>
            <a:ext cx="9906000" cy="438150"/>
          </a:xfrm>
          <a:prstGeom prst="rect">
            <a:avLst/>
          </a:prstGeom>
          <a:noFill/>
        </p:spPr>
      </p:pic>
    </p:spTree>
    <p:extLst>
      <p:ext uri="{BB962C8B-B14F-4D97-AF65-F5344CB8AC3E}">
        <p14:creationId xmlns:p14="http://schemas.microsoft.com/office/powerpoint/2010/main" xmlns="" val="252273970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2"/>
          <p:cNvSpPr txBox="1">
            <a:spLocks noChangeArrowheads="1"/>
          </p:cNvSpPr>
          <p:nvPr/>
        </p:nvSpPr>
        <p:spPr bwMode="auto">
          <a:xfrm>
            <a:off x="0" y="97468"/>
            <a:ext cx="989842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100" b="1">
                <a:solidFill>
                  <a:schemeClr val="accent2"/>
                </a:solidFill>
                <a:latin typeface="Monotype Corsiva" pitchFamily="66" charset="0"/>
                <a:cs typeface="Arial" pitchFamily="34" charset="0"/>
              </a:defRPr>
            </a:lvl1pPr>
            <a:lvl2pPr marL="742950" indent="-285750" eaLnBrk="0" hangingPunct="0">
              <a:defRPr sz="2100" b="1">
                <a:solidFill>
                  <a:schemeClr val="accent2"/>
                </a:solidFill>
                <a:latin typeface="Monotype Corsiva" pitchFamily="66" charset="0"/>
                <a:cs typeface="Arial" pitchFamily="34" charset="0"/>
              </a:defRPr>
            </a:lvl2pPr>
            <a:lvl3pPr marL="1143000" indent="-228600" eaLnBrk="0" hangingPunct="0">
              <a:defRPr sz="2100" b="1">
                <a:solidFill>
                  <a:schemeClr val="accent2"/>
                </a:solidFill>
                <a:latin typeface="Monotype Corsiva" pitchFamily="66" charset="0"/>
                <a:cs typeface="Arial" pitchFamily="34" charset="0"/>
              </a:defRPr>
            </a:lvl3pPr>
            <a:lvl4pPr marL="1600200" indent="-228600" eaLnBrk="0" hangingPunct="0">
              <a:defRPr sz="2100" b="1">
                <a:solidFill>
                  <a:schemeClr val="accent2"/>
                </a:solidFill>
                <a:latin typeface="Monotype Corsiva" pitchFamily="66" charset="0"/>
                <a:cs typeface="Arial" pitchFamily="34" charset="0"/>
              </a:defRPr>
            </a:lvl4pPr>
            <a:lvl5pPr marL="2057400" indent="-228600" eaLnBrk="0" hangingPunct="0">
              <a:defRPr sz="2100" b="1">
                <a:solidFill>
                  <a:schemeClr val="accent2"/>
                </a:solidFill>
                <a:latin typeface="Monotype Corsiva" pitchFamily="66" charset="0"/>
                <a:cs typeface="Arial" pitchFamily="34" charset="0"/>
              </a:defRPr>
            </a:lvl5pPr>
            <a:lvl6pPr marL="2514600" indent="-228600" eaLnBrk="0" fontAlgn="base" hangingPunct="0">
              <a:spcBef>
                <a:spcPct val="0"/>
              </a:spcBef>
              <a:spcAft>
                <a:spcPct val="0"/>
              </a:spcAft>
              <a:defRPr sz="2100" b="1">
                <a:solidFill>
                  <a:schemeClr val="accent2"/>
                </a:solidFill>
                <a:latin typeface="Monotype Corsiva" pitchFamily="66" charset="0"/>
                <a:cs typeface="Arial" pitchFamily="34" charset="0"/>
              </a:defRPr>
            </a:lvl6pPr>
            <a:lvl7pPr marL="2971800" indent="-228600" eaLnBrk="0" fontAlgn="base" hangingPunct="0">
              <a:spcBef>
                <a:spcPct val="0"/>
              </a:spcBef>
              <a:spcAft>
                <a:spcPct val="0"/>
              </a:spcAft>
              <a:defRPr sz="2100" b="1">
                <a:solidFill>
                  <a:schemeClr val="accent2"/>
                </a:solidFill>
                <a:latin typeface="Monotype Corsiva" pitchFamily="66" charset="0"/>
                <a:cs typeface="Arial" pitchFamily="34" charset="0"/>
              </a:defRPr>
            </a:lvl7pPr>
            <a:lvl8pPr marL="3429000" indent="-228600" eaLnBrk="0" fontAlgn="base" hangingPunct="0">
              <a:spcBef>
                <a:spcPct val="0"/>
              </a:spcBef>
              <a:spcAft>
                <a:spcPct val="0"/>
              </a:spcAft>
              <a:defRPr sz="2100" b="1">
                <a:solidFill>
                  <a:schemeClr val="accent2"/>
                </a:solidFill>
                <a:latin typeface="Monotype Corsiva" pitchFamily="66" charset="0"/>
                <a:cs typeface="Arial" pitchFamily="34" charset="0"/>
              </a:defRPr>
            </a:lvl8pPr>
            <a:lvl9pPr marL="3886200" indent="-228600" eaLnBrk="0" fontAlgn="base" hangingPunct="0">
              <a:spcBef>
                <a:spcPct val="0"/>
              </a:spcBef>
              <a:spcAft>
                <a:spcPct val="0"/>
              </a:spcAft>
              <a:defRPr sz="2100" b="1">
                <a:solidFill>
                  <a:schemeClr val="accent2"/>
                </a:solidFill>
                <a:latin typeface="Monotype Corsiva" pitchFamily="66" charset="0"/>
                <a:cs typeface="Arial" pitchFamily="34" charset="0"/>
              </a:defRPr>
            </a:lvl9pPr>
          </a:lstStyle>
          <a:p>
            <a:pPr defTabSz="457200"/>
            <a:r>
              <a:rPr lang="tr-TR" sz="2200" dirty="0">
                <a:solidFill>
                  <a:schemeClr val="bg1"/>
                </a:solidFill>
                <a:effectLst>
                  <a:outerShdw blurRad="38100" dist="38100" dir="2700000" algn="tl">
                    <a:srgbClr val="000000">
                      <a:alpha val="43137"/>
                    </a:srgbClr>
                  </a:outerShdw>
                </a:effectLst>
                <a:latin typeface="+mj-lt"/>
              </a:rPr>
              <a:t>Kayıtlı Elektronik Posta Hizmetleri Müdürlüğü</a:t>
            </a:r>
          </a:p>
        </p:txBody>
      </p:sp>
      <p:sp>
        <p:nvSpPr>
          <p:cNvPr id="3" name="2 Dikdörtgen"/>
          <p:cNvSpPr/>
          <p:nvPr/>
        </p:nvSpPr>
        <p:spPr>
          <a:xfrm>
            <a:off x="0" y="925560"/>
            <a:ext cx="9906000" cy="430887"/>
          </a:xfrm>
          <a:prstGeom prst="rect">
            <a:avLst/>
          </a:prstGeom>
        </p:spPr>
        <p:txBody>
          <a:bodyPr wrap="square">
            <a:spAutoFit/>
          </a:bodyPr>
          <a:lstStyle/>
          <a:p>
            <a:pPr algn="ctr"/>
            <a:r>
              <a:rPr lang="tr-TR" sz="2200" b="1" dirty="0" smtClean="0">
                <a:solidFill>
                  <a:srgbClr val="002060"/>
                </a:solidFill>
                <a:latin typeface="+mj-lt"/>
                <a:cs typeface="Arial" charset="0"/>
              </a:rPr>
              <a:t>PTTKEP Ücret Tarifesi</a:t>
            </a:r>
            <a:endParaRPr lang="tr-TR" sz="2200" b="1" dirty="0">
              <a:latin typeface="+mj-lt"/>
            </a:endParaRPr>
          </a:p>
        </p:txBody>
      </p:sp>
      <p:pic>
        <p:nvPicPr>
          <p:cNvPr id="2050" name="Picture 2"/>
          <p:cNvPicPr>
            <a:picLocks noChangeAspect="1" noChangeArrowheads="1"/>
          </p:cNvPicPr>
          <p:nvPr/>
        </p:nvPicPr>
        <p:blipFill>
          <a:blip r:embed="rId3" cstate="print"/>
          <a:srcRect/>
          <a:stretch>
            <a:fillRect/>
          </a:stretch>
        </p:blipFill>
        <p:spPr bwMode="auto">
          <a:xfrm>
            <a:off x="82550" y="1916832"/>
            <a:ext cx="9740900" cy="3384376"/>
          </a:xfrm>
          <a:prstGeom prst="rect">
            <a:avLst/>
          </a:prstGeom>
          <a:noFill/>
          <a:ln w="9525">
            <a:noFill/>
            <a:miter lim="800000"/>
            <a:headEnd/>
            <a:tailEnd/>
          </a:ln>
          <a:effectLst/>
        </p:spPr>
      </p:pic>
      <p:pic>
        <p:nvPicPr>
          <p:cNvPr id="6" name="Picture 2" descr="C:\Users\tk32591\Desktop\Üst.jpg"/>
          <p:cNvPicPr>
            <a:picLocks noChangeAspect="1" noChangeArrowheads="1"/>
          </p:cNvPicPr>
          <p:nvPr/>
        </p:nvPicPr>
        <p:blipFill>
          <a:blip r:embed="rId4" cstate="print"/>
          <a:srcRect/>
          <a:stretch>
            <a:fillRect/>
          </a:stretch>
        </p:blipFill>
        <p:spPr bwMode="auto">
          <a:xfrm>
            <a:off x="0" y="0"/>
            <a:ext cx="9906000" cy="476672"/>
          </a:xfrm>
          <a:prstGeom prst="rect">
            <a:avLst/>
          </a:prstGeom>
          <a:noFill/>
        </p:spPr>
      </p:pic>
      <p:pic>
        <p:nvPicPr>
          <p:cNvPr id="7" name="Picture 2" descr="C:\Users\tk32591\Desktop\Alt.jpg"/>
          <p:cNvPicPr>
            <a:picLocks noChangeAspect="1" noChangeArrowheads="1"/>
          </p:cNvPicPr>
          <p:nvPr/>
        </p:nvPicPr>
        <p:blipFill>
          <a:blip r:embed="rId5" cstate="print"/>
          <a:srcRect/>
          <a:stretch>
            <a:fillRect/>
          </a:stretch>
        </p:blipFill>
        <p:spPr bwMode="auto">
          <a:xfrm>
            <a:off x="0" y="6419850"/>
            <a:ext cx="9906000" cy="438150"/>
          </a:xfrm>
          <a:prstGeom prst="rect">
            <a:avLst/>
          </a:prstGeom>
          <a:noFill/>
        </p:spPr>
      </p:pic>
    </p:spTree>
    <p:extLst>
      <p:ext uri="{BB962C8B-B14F-4D97-AF65-F5344CB8AC3E}">
        <p14:creationId xmlns:p14="http://schemas.microsoft.com/office/powerpoint/2010/main" xmlns="" val="172946671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2"/>
          <p:cNvSpPr txBox="1">
            <a:spLocks noChangeArrowheads="1"/>
          </p:cNvSpPr>
          <p:nvPr/>
        </p:nvSpPr>
        <p:spPr bwMode="auto">
          <a:xfrm>
            <a:off x="0" y="97468"/>
            <a:ext cx="989842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100" b="1">
                <a:solidFill>
                  <a:schemeClr val="accent2"/>
                </a:solidFill>
                <a:latin typeface="Monotype Corsiva" pitchFamily="66" charset="0"/>
                <a:cs typeface="Arial" pitchFamily="34" charset="0"/>
              </a:defRPr>
            </a:lvl1pPr>
            <a:lvl2pPr marL="742950" indent="-285750" eaLnBrk="0" hangingPunct="0">
              <a:defRPr sz="2100" b="1">
                <a:solidFill>
                  <a:schemeClr val="accent2"/>
                </a:solidFill>
                <a:latin typeface="Monotype Corsiva" pitchFamily="66" charset="0"/>
                <a:cs typeface="Arial" pitchFamily="34" charset="0"/>
              </a:defRPr>
            </a:lvl2pPr>
            <a:lvl3pPr marL="1143000" indent="-228600" eaLnBrk="0" hangingPunct="0">
              <a:defRPr sz="2100" b="1">
                <a:solidFill>
                  <a:schemeClr val="accent2"/>
                </a:solidFill>
                <a:latin typeface="Monotype Corsiva" pitchFamily="66" charset="0"/>
                <a:cs typeface="Arial" pitchFamily="34" charset="0"/>
              </a:defRPr>
            </a:lvl3pPr>
            <a:lvl4pPr marL="1600200" indent="-228600" eaLnBrk="0" hangingPunct="0">
              <a:defRPr sz="2100" b="1">
                <a:solidFill>
                  <a:schemeClr val="accent2"/>
                </a:solidFill>
                <a:latin typeface="Monotype Corsiva" pitchFamily="66" charset="0"/>
                <a:cs typeface="Arial" pitchFamily="34" charset="0"/>
              </a:defRPr>
            </a:lvl4pPr>
            <a:lvl5pPr marL="2057400" indent="-228600" eaLnBrk="0" hangingPunct="0">
              <a:defRPr sz="2100" b="1">
                <a:solidFill>
                  <a:schemeClr val="accent2"/>
                </a:solidFill>
                <a:latin typeface="Monotype Corsiva" pitchFamily="66" charset="0"/>
                <a:cs typeface="Arial" pitchFamily="34" charset="0"/>
              </a:defRPr>
            </a:lvl5pPr>
            <a:lvl6pPr marL="2514600" indent="-228600" eaLnBrk="0" fontAlgn="base" hangingPunct="0">
              <a:spcBef>
                <a:spcPct val="0"/>
              </a:spcBef>
              <a:spcAft>
                <a:spcPct val="0"/>
              </a:spcAft>
              <a:defRPr sz="2100" b="1">
                <a:solidFill>
                  <a:schemeClr val="accent2"/>
                </a:solidFill>
                <a:latin typeface="Monotype Corsiva" pitchFamily="66" charset="0"/>
                <a:cs typeface="Arial" pitchFamily="34" charset="0"/>
              </a:defRPr>
            </a:lvl6pPr>
            <a:lvl7pPr marL="2971800" indent="-228600" eaLnBrk="0" fontAlgn="base" hangingPunct="0">
              <a:spcBef>
                <a:spcPct val="0"/>
              </a:spcBef>
              <a:spcAft>
                <a:spcPct val="0"/>
              </a:spcAft>
              <a:defRPr sz="2100" b="1">
                <a:solidFill>
                  <a:schemeClr val="accent2"/>
                </a:solidFill>
                <a:latin typeface="Monotype Corsiva" pitchFamily="66" charset="0"/>
                <a:cs typeface="Arial" pitchFamily="34" charset="0"/>
              </a:defRPr>
            </a:lvl7pPr>
            <a:lvl8pPr marL="3429000" indent="-228600" eaLnBrk="0" fontAlgn="base" hangingPunct="0">
              <a:spcBef>
                <a:spcPct val="0"/>
              </a:spcBef>
              <a:spcAft>
                <a:spcPct val="0"/>
              </a:spcAft>
              <a:defRPr sz="2100" b="1">
                <a:solidFill>
                  <a:schemeClr val="accent2"/>
                </a:solidFill>
                <a:latin typeface="Monotype Corsiva" pitchFamily="66" charset="0"/>
                <a:cs typeface="Arial" pitchFamily="34" charset="0"/>
              </a:defRPr>
            </a:lvl8pPr>
            <a:lvl9pPr marL="3886200" indent="-228600" eaLnBrk="0" fontAlgn="base" hangingPunct="0">
              <a:spcBef>
                <a:spcPct val="0"/>
              </a:spcBef>
              <a:spcAft>
                <a:spcPct val="0"/>
              </a:spcAft>
              <a:defRPr sz="2100" b="1">
                <a:solidFill>
                  <a:schemeClr val="accent2"/>
                </a:solidFill>
                <a:latin typeface="Monotype Corsiva" pitchFamily="66" charset="0"/>
                <a:cs typeface="Arial" pitchFamily="34" charset="0"/>
              </a:defRPr>
            </a:lvl9pPr>
          </a:lstStyle>
          <a:p>
            <a:pPr defTabSz="457200"/>
            <a:r>
              <a:rPr lang="tr-TR" sz="2200" dirty="0">
                <a:solidFill>
                  <a:schemeClr val="bg1"/>
                </a:solidFill>
                <a:effectLst>
                  <a:outerShdw blurRad="38100" dist="38100" dir="2700000" algn="tl">
                    <a:srgbClr val="000000">
                      <a:alpha val="43137"/>
                    </a:srgbClr>
                  </a:outerShdw>
                </a:effectLst>
                <a:latin typeface="+mj-lt"/>
              </a:rPr>
              <a:t>Kayıtlı Elektronik Posta Hizmetleri Müdürlüğü</a:t>
            </a:r>
          </a:p>
        </p:txBody>
      </p:sp>
      <p:sp>
        <p:nvSpPr>
          <p:cNvPr id="3" name="2 Dikdörtgen"/>
          <p:cNvSpPr/>
          <p:nvPr/>
        </p:nvSpPr>
        <p:spPr>
          <a:xfrm>
            <a:off x="0" y="1033572"/>
            <a:ext cx="9906000" cy="430887"/>
          </a:xfrm>
          <a:prstGeom prst="rect">
            <a:avLst/>
          </a:prstGeom>
        </p:spPr>
        <p:txBody>
          <a:bodyPr wrap="square">
            <a:spAutoFit/>
          </a:bodyPr>
          <a:lstStyle/>
          <a:p>
            <a:pPr algn="ctr"/>
            <a:r>
              <a:rPr lang="tr-TR" sz="2200" b="1" dirty="0" smtClean="0">
                <a:solidFill>
                  <a:srgbClr val="002060"/>
                </a:solidFill>
                <a:latin typeface="+mj-lt"/>
                <a:cs typeface="Arial" charset="0"/>
              </a:rPr>
              <a:t>PTTKEP Ücret Tarifesi</a:t>
            </a:r>
            <a:endParaRPr lang="tr-TR" sz="2200" b="1" dirty="0">
              <a:latin typeface="+mj-lt"/>
            </a:endParaRPr>
          </a:p>
        </p:txBody>
      </p:sp>
      <p:pic>
        <p:nvPicPr>
          <p:cNvPr id="3074" name="Picture 2"/>
          <p:cNvPicPr>
            <a:picLocks noChangeAspect="1" noChangeArrowheads="1"/>
          </p:cNvPicPr>
          <p:nvPr/>
        </p:nvPicPr>
        <p:blipFill>
          <a:blip r:embed="rId3" cstate="print"/>
          <a:srcRect/>
          <a:stretch>
            <a:fillRect/>
          </a:stretch>
        </p:blipFill>
        <p:spPr bwMode="auto">
          <a:xfrm>
            <a:off x="200472" y="1916832"/>
            <a:ext cx="9575800" cy="3886200"/>
          </a:xfrm>
          <a:prstGeom prst="rect">
            <a:avLst/>
          </a:prstGeom>
          <a:noFill/>
          <a:ln w="9525">
            <a:noFill/>
            <a:miter lim="800000"/>
            <a:headEnd/>
            <a:tailEnd/>
          </a:ln>
          <a:effectLst/>
        </p:spPr>
      </p:pic>
      <p:pic>
        <p:nvPicPr>
          <p:cNvPr id="6" name="Picture 2" descr="C:\Users\tk32591\Desktop\Üst.jpg"/>
          <p:cNvPicPr>
            <a:picLocks noChangeAspect="1" noChangeArrowheads="1"/>
          </p:cNvPicPr>
          <p:nvPr/>
        </p:nvPicPr>
        <p:blipFill>
          <a:blip r:embed="rId4" cstate="print"/>
          <a:srcRect/>
          <a:stretch>
            <a:fillRect/>
          </a:stretch>
        </p:blipFill>
        <p:spPr bwMode="auto">
          <a:xfrm>
            <a:off x="0" y="0"/>
            <a:ext cx="9906000" cy="476672"/>
          </a:xfrm>
          <a:prstGeom prst="rect">
            <a:avLst/>
          </a:prstGeom>
          <a:noFill/>
        </p:spPr>
      </p:pic>
      <p:pic>
        <p:nvPicPr>
          <p:cNvPr id="7" name="Picture 2" descr="C:\Users\tk32591\Desktop\Alt.jpg"/>
          <p:cNvPicPr>
            <a:picLocks noChangeAspect="1" noChangeArrowheads="1"/>
          </p:cNvPicPr>
          <p:nvPr/>
        </p:nvPicPr>
        <p:blipFill>
          <a:blip r:embed="rId5" cstate="print"/>
          <a:srcRect/>
          <a:stretch>
            <a:fillRect/>
          </a:stretch>
        </p:blipFill>
        <p:spPr bwMode="auto">
          <a:xfrm>
            <a:off x="0" y="6419850"/>
            <a:ext cx="9906000" cy="438150"/>
          </a:xfrm>
          <a:prstGeom prst="rect">
            <a:avLst/>
          </a:prstGeom>
          <a:noFill/>
        </p:spPr>
      </p:pic>
    </p:spTree>
    <p:extLst>
      <p:ext uri="{BB962C8B-B14F-4D97-AF65-F5344CB8AC3E}">
        <p14:creationId xmlns:p14="http://schemas.microsoft.com/office/powerpoint/2010/main" xmlns="" val="331936997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pPr defTabSz="457200"/>
            <a:fld id="{B85966CF-A568-5746-AB71-A2F78C989233}" type="slidenum">
              <a:rPr lang="en-US" smtClean="0">
                <a:solidFill>
                  <a:prstClr val="black">
                    <a:tint val="75000"/>
                  </a:prstClr>
                </a:solidFill>
              </a:rPr>
              <a:pPr defTabSz="457200"/>
              <a:t>55</a:t>
            </a:fld>
            <a:endParaRPr lang="en-US">
              <a:solidFill>
                <a:prstClr val="black">
                  <a:tint val="75000"/>
                </a:prstClr>
              </a:solidFill>
            </a:endParaRPr>
          </a:p>
        </p:txBody>
      </p:sp>
      <p:sp>
        <p:nvSpPr>
          <p:cNvPr id="5" name="Text Box 2"/>
          <p:cNvSpPr txBox="1">
            <a:spLocks noChangeArrowheads="1"/>
          </p:cNvSpPr>
          <p:nvPr/>
        </p:nvSpPr>
        <p:spPr bwMode="auto">
          <a:xfrm>
            <a:off x="632520" y="988171"/>
            <a:ext cx="8424937" cy="1646437"/>
          </a:xfrm>
          <a:prstGeom prst="rect">
            <a:avLst/>
          </a:prstGeom>
          <a:solidFill>
            <a:srgbClr val="376092"/>
          </a:solidFill>
          <a:ln w="38100">
            <a:solidFill>
              <a:srgbClr val="F2F2F2"/>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marL="0" marR="0" lvl="0" indent="0" algn="just" defTabSz="914400" rtl="0" eaLnBrk="0" fontAlgn="base" latinLnBrk="0" hangingPunct="0">
              <a:lnSpc>
                <a:spcPct val="100000"/>
              </a:lnSpc>
              <a:spcBef>
                <a:spcPct val="0"/>
              </a:spcBef>
              <a:spcAft>
                <a:spcPts val="800"/>
              </a:spcAft>
              <a:buClrTx/>
              <a:buSzTx/>
              <a:buFontTx/>
              <a:buNone/>
              <a:tabLst/>
            </a:pPr>
            <a:r>
              <a:rPr kumimoji="0" lang="tr-TR" altLang="tr-TR" sz="1400" b="1" i="0" u="none" strike="noStrike" cap="none" normalizeH="0" baseline="0" dirty="0" smtClean="0">
                <a:ln>
                  <a:noFill/>
                </a:ln>
                <a:solidFill>
                  <a:schemeClr val="bg1"/>
                </a:solidFill>
                <a:effectLst/>
                <a:latin typeface="Calibri" panose="020F0502020204030204" pitchFamily="34" charset="0"/>
              </a:rPr>
              <a:t>Kamu Kurumu tarafından KEP hesaplarında kullanmak üzere Nakit ya da Banka Hesabı aracılığı ile </a:t>
            </a:r>
            <a:r>
              <a:rPr kumimoji="0" lang="tr-TR" altLang="tr-TR" sz="1400" b="1" i="0" u="sng" strike="noStrike" cap="none" normalizeH="0" baseline="0" dirty="0" smtClean="0">
                <a:ln>
                  <a:noFill/>
                </a:ln>
                <a:solidFill>
                  <a:schemeClr val="bg1"/>
                </a:solidFill>
                <a:effectLst/>
                <a:latin typeface="Calibri" panose="020F0502020204030204" pitchFamily="34" charset="0"/>
              </a:rPr>
              <a:t>damga vergi kesintisi yapılarak</a:t>
            </a:r>
            <a:r>
              <a:rPr kumimoji="0" lang="tr-TR" altLang="tr-TR" sz="1400" b="1" i="0" u="none" strike="noStrike" cap="none" normalizeH="0" baseline="0" dirty="0" smtClean="0">
                <a:ln>
                  <a:noFill/>
                </a:ln>
                <a:solidFill>
                  <a:schemeClr val="bg1"/>
                </a:solidFill>
                <a:effectLst/>
                <a:latin typeface="Calibri" panose="020F0502020204030204" pitchFamily="34" charset="0"/>
              </a:rPr>
              <a:t> Para Yatırma işlem gerçekleştirilecektir</a:t>
            </a:r>
            <a:r>
              <a:rPr kumimoji="0" lang="tr-TR" altLang="tr-TR" sz="1400" b="1" i="0" u="none" strike="noStrike" cap="none" normalizeH="0" baseline="0" dirty="0" smtClean="0">
                <a:ln>
                  <a:noFill/>
                </a:ln>
                <a:solidFill>
                  <a:schemeClr val="bg1"/>
                </a:solidFill>
                <a:effectLst/>
                <a:latin typeface="Times New Roman" panose="02020603050405020304" pitchFamily="18" charset="0"/>
              </a:rPr>
              <a:t>.</a:t>
            </a:r>
          </a:p>
          <a:p>
            <a:pPr marL="0" marR="0" lvl="0" indent="0" algn="just" defTabSz="914400" rtl="0" eaLnBrk="0" fontAlgn="base" latinLnBrk="0" hangingPunct="0">
              <a:lnSpc>
                <a:spcPct val="100000"/>
              </a:lnSpc>
              <a:spcBef>
                <a:spcPct val="0"/>
              </a:spcBef>
              <a:spcAft>
                <a:spcPts val="800"/>
              </a:spcAft>
              <a:buClrTx/>
              <a:buSzTx/>
              <a:buFontTx/>
              <a:buNone/>
              <a:tabLst/>
            </a:pPr>
            <a:r>
              <a:rPr kumimoji="0" lang="tr-TR" altLang="tr-TR" sz="1400" b="0" i="0" u="none" strike="noStrike" cap="none" normalizeH="0" baseline="0" dirty="0" smtClean="0">
                <a:ln>
                  <a:noFill/>
                </a:ln>
                <a:solidFill>
                  <a:schemeClr val="bg1"/>
                </a:solidFill>
                <a:effectLst/>
                <a:latin typeface="Calibri" panose="020F0502020204030204" pitchFamily="34" charset="0"/>
              </a:rPr>
              <a:t> ( Örnek olarak 1.000,00 TL’nin damga vergisi 8,03 TL olup Kamu Kurumunun damga vergisi kesintisi yaparak KEP hesabı için 991,97 TL tutarında ödeme yaptığını ele alalım.  )</a:t>
            </a:r>
            <a:endParaRPr kumimoji="0" lang="tr-TR" altLang="tr-TR" sz="1400" b="0" i="0" u="none" strike="noStrike" cap="none" normalizeH="0" baseline="0" dirty="0" smtClean="0">
              <a:ln>
                <a:noFill/>
              </a:ln>
              <a:solidFill>
                <a:schemeClr val="bg1"/>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ts val="800"/>
              </a:spcAft>
              <a:buClrTx/>
              <a:buSzTx/>
              <a:buFontTx/>
              <a:buNone/>
              <a:tabLst/>
            </a:pPr>
            <a:endParaRPr kumimoji="0" lang="tr-TR" altLang="tr-TR" sz="1100" b="0" i="0" u="none" strike="noStrike" cap="none" normalizeH="0" baseline="0" dirty="0" smtClean="0">
              <a:ln>
                <a:noFill/>
              </a:ln>
              <a:solidFill>
                <a:schemeClr val="tx1"/>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smtClean="0">
              <a:ln>
                <a:noFill/>
              </a:ln>
              <a:solidFill>
                <a:schemeClr val="tx1"/>
              </a:solidFill>
              <a:effectLst/>
              <a:latin typeface="Arial" panose="020B0604020202020204" pitchFamily="34" charset="0"/>
            </a:endParaRPr>
          </a:p>
        </p:txBody>
      </p:sp>
      <p:sp>
        <p:nvSpPr>
          <p:cNvPr id="6" name="AutoShape 3"/>
          <p:cNvSpPr>
            <a:spLocks noChangeArrowheads="1"/>
          </p:cNvSpPr>
          <p:nvPr/>
        </p:nvSpPr>
        <p:spPr bwMode="auto">
          <a:xfrm>
            <a:off x="4988347" y="2742432"/>
            <a:ext cx="342900" cy="866775"/>
          </a:xfrm>
          <a:prstGeom prst="downArrow">
            <a:avLst>
              <a:gd name="adj1" fmla="val 50000"/>
              <a:gd name="adj2" fmla="val 63194"/>
            </a:avLst>
          </a:prstGeom>
          <a:solidFill>
            <a:srgbClr val="376092"/>
          </a:solidFill>
          <a:ln w="38100">
            <a:solidFill>
              <a:srgbClr val="376092"/>
            </a:solidFill>
            <a:miter lim="800000"/>
            <a:headEnd/>
            <a:tailEnd/>
          </a:ln>
          <a:effectLst>
            <a:outerShdw dist="28398" dir="3806097" algn="ctr" rotWithShape="0">
              <a:srgbClr val="450600">
                <a:alpha val="50000"/>
              </a:srgbClr>
            </a:outerShdw>
          </a:effectLst>
        </p:spPr>
        <p:txBody>
          <a:bodyPr vert="eaVert" wrap="square" lIns="91440" tIns="45720" rIns="91440" bIns="45720" numCol="1" anchor="t" anchorCtr="0" compatLnSpc="1">
            <a:prstTxWarp prst="textNoShape">
              <a:avLst/>
            </a:prstTxWarp>
          </a:bodyPr>
          <a:lstStyle/>
          <a:p>
            <a:endParaRPr lang="tr-TR"/>
          </a:p>
        </p:txBody>
      </p:sp>
      <p:sp>
        <p:nvSpPr>
          <p:cNvPr id="7" name="Text Box 4"/>
          <p:cNvSpPr txBox="1">
            <a:spLocks noChangeArrowheads="1"/>
          </p:cNvSpPr>
          <p:nvPr/>
        </p:nvSpPr>
        <p:spPr bwMode="auto">
          <a:xfrm>
            <a:off x="632519" y="3717032"/>
            <a:ext cx="8424937" cy="1800200"/>
          </a:xfrm>
          <a:prstGeom prst="rect">
            <a:avLst/>
          </a:prstGeom>
          <a:solidFill>
            <a:srgbClr val="376092"/>
          </a:solidFill>
          <a:ln w="38100">
            <a:solidFill>
              <a:srgbClr val="376092"/>
            </a:solidFill>
            <a:miter lim="800000"/>
            <a:headEnd/>
            <a:tailEnd/>
          </a:ln>
          <a:effectLst>
            <a:outerShdw dist="28398" dir="3806097" algn="ctr" rotWithShape="0">
              <a:srgbClr val="440600">
                <a:alpha val="50000"/>
              </a:srgbClr>
            </a:outerShdw>
          </a:effectLst>
        </p:spPr>
        <p:txBody>
          <a:bodyPr vert="horz" wrap="square" lIns="91440" tIns="45720" rIns="91440" bIns="45720" numCol="1" anchor="t" anchorCtr="0" compatLnSpc="1">
            <a:prstTxWarp prst="textNoShape">
              <a:avLst/>
            </a:prstTxWarp>
          </a:bodyPr>
          <a:lstStyle/>
          <a:p>
            <a:pPr marL="0" marR="0" lvl="0" indent="0" algn="just" defTabSz="914400" rtl="0" eaLnBrk="0" fontAlgn="base" latinLnBrk="0" hangingPunct="0">
              <a:lnSpc>
                <a:spcPct val="100000"/>
              </a:lnSpc>
              <a:spcBef>
                <a:spcPct val="0"/>
              </a:spcBef>
              <a:spcAft>
                <a:spcPts val="800"/>
              </a:spcAft>
              <a:buClrTx/>
              <a:buSzTx/>
              <a:buFontTx/>
              <a:buNone/>
              <a:tabLst/>
            </a:pPr>
            <a:r>
              <a:rPr kumimoji="0" lang="tr-TR" altLang="tr-TR" sz="1400" b="1" i="0" u="none" strike="noStrike" cap="none" normalizeH="0" baseline="0" dirty="0" smtClean="0">
                <a:ln>
                  <a:noFill/>
                </a:ln>
                <a:solidFill>
                  <a:schemeClr val="bg1"/>
                </a:solidFill>
                <a:effectLst/>
                <a:latin typeface="Calibri" panose="020F0502020204030204" pitchFamily="34" charset="0"/>
              </a:rPr>
              <a:t>Kamu Kurumu tarafından yapılmış olan damga vergi kesintisine ilişkin belge (makbuz, ödeme emri vb.) PTT Merkez Müdürlüğüne sunulmuş ise KEP hesabına damga vergi kesintisi dâhil para yatırılacaktır. Eğer damga vergi kesintisine ilişkin belge sunulmamış ise damga vergi kesintisi dahil edilmeden para yatırılacaktır.</a:t>
            </a:r>
          </a:p>
          <a:p>
            <a:pPr marL="0" marR="0" lvl="0" indent="0" algn="just" defTabSz="914400" rtl="0" eaLnBrk="0" fontAlgn="base" latinLnBrk="0" hangingPunct="0">
              <a:lnSpc>
                <a:spcPct val="100000"/>
              </a:lnSpc>
              <a:spcBef>
                <a:spcPct val="0"/>
              </a:spcBef>
              <a:spcAft>
                <a:spcPts val="800"/>
              </a:spcAft>
              <a:buClrTx/>
              <a:buSzTx/>
              <a:buFontTx/>
              <a:buNone/>
              <a:tabLst/>
            </a:pPr>
            <a:r>
              <a:rPr kumimoji="0" lang="tr-TR" altLang="tr-TR" sz="1400" b="1" i="0" u="none" strike="noStrike" cap="none" normalizeH="0" baseline="0" dirty="0" smtClean="0">
                <a:ln>
                  <a:noFill/>
                </a:ln>
                <a:solidFill>
                  <a:schemeClr val="bg1"/>
                </a:solidFill>
                <a:effectLst/>
                <a:latin typeface="Calibri" panose="020F0502020204030204" pitchFamily="34" charset="0"/>
              </a:rPr>
              <a:t> </a:t>
            </a:r>
            <a:r>
              <a:rPr kumimoji="0" lang="tr-TR" altLang="tr-TR" sz="1400" b="0" i="0" u="none" strike="noStrike" cap="none" normalizeH="0" baseline="0" dirty="0" smtClean="0">
                <a:ln>
                  <a:noFill/>
                </a:ln>
                <a:solidFill>
                  <a:schemeClr val="bg1"/>
                </a:solidFill>
                <a:effectLst/>
                <a:latin typeface="Calibri" panose="020F0502020204030204" pitchFamily="34" charset="0"/>
              </a:rPr>
              <a:t>( Örnek üzerinden devam edersek eğer Kamu Kurumu dama vergisi kesintisine ilişkin belgeyi sunmuş ise KEP hesabına 1.000,00 TL, sunmamış ise 991,97 TL tutarında para yatırılacaktır. )</a:t>
            </a:r>
            <a:endParaRPr kumimoji="0" lang="tr-TR" altLang="tr-TR" sz="1400" b="0" i="0" u="none" strike="noStrike" cap="none" normalizeH="0" baseline="0" dirty="0" smtClean="0">
              <a:ln>
                <a:noFill/>
              </a:ln>
              <a:solidFill>
                <a:schemeClr val="bg1"/>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ts val="800"/>
              </a:spcAft>
              <a:buClrTx/>
              <a:buSzTx/>
              <a:buFontTx/>
              <a:buNone/>
              <a:tabLst/>
            </a:pPr>
            <a:endParaRPr kumimoji="0" lang="tr-TR" altLang="tr-TR" sz="1100" b="0" i="0" u="none" strike="noStrike" cap="none" normalizeH="0" baseline="0" dirty="0" smtClean="0">
              <a:ln>
                <a:noFill/>
              </a:ln>
              <a:solidFill>
                <a:schemeClr val="tx1"/>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smtClean="0">
              <a:ln>
                <a:noFill/>
              </a:ln>
              <a:solidFill>
                <a:schemeClr val="tx1"/>
              </a:solidFill>
              <a:effectLst/>
              <a:latin typeface="Arial" panose="020B0604020202020204" pitchFamily="34" charset="0"/>
            </a:endParaRPr>
          </a:p>
        </p:txBody>
      </p:sp>
      <p:sp>
        <p:nvSpPr>
          <p:cNvPr id="8" name="Metin kutusu 2"/>
          <p:cNvSpPr txBox="1">
            <a:spLocks noChangeArrowheads="1"/>
          </p:cNvSpPr>
          <p:nvPr/>
        </p:nvSpPr>
        <p:spPr bwMode="auto">
          <a:xfrm>
            <a:off x="0" y="97468"/>
            <a:ext cx="9898424"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100" b="1">
                <a:solidFill>
                  <a:schemeClr val="accent2"/>
                </a:solidFill>
                <a:latin typeface="Monotype Corsiva" pitchFamily="66" charset="0"/>
                <a:cs typeface="Arial" pitchFamily="34" charset="0"/>
              </a:defRPr>
            </a:lvl1pPr>
            <a:lvl2pPr marL="742950" indent="-285750" eaLnBrk="0" hangingPunct="0">
              <a:defRPr sz="2100" b="1">
                <a:solidFill>
                  <a:schemeClr val="accent2"/>
                </a:solidFill>
                <a:latin typeface="Monotype Corsiva" pitchFamily="66" charset="0"/>
                <a:cs typeface="Arial" pitchFamily="34" charset="0"/>
              </a:defRPr>
            </a:lvl2pPr>
            <a:lvl3pPr marL="1143000" indent="-228600" eaLnBrk="0" hangingPunct="0">
              <a:defRPr sz="2100" b="1">
                <a:solidFill>
                  <a:schemeClr val="accent2"/>
                </a:solidFill>
                <a:latin typeface="Monotype Corsiva" pitchFamily="66" charset="0"/>
                <a:cs typeface="Arial" pitchFamily="34" charset="0"/>
              </a:defRPr>
            </a:lvl3pPr>
            <a:lvl4pPr marL="1600200" indent="-228600" eaLnBrk="0" hangingPunct="0">
              <a:defRPr sz="2100" b="1">
                <a:solidFill>
                  <a:schemeClr val="accent2"/>
                </a:solidFill>
                <a:latin typeface="Monotype Corsiva" pitchFamily="66" charset="0"/>
                <a:cs typeface="Arial" pitchFamily="34" charset="0"/>
              </a:defRPr>
            </a:lvl4pPr>
            <a:lvl5pPr marL="2057400" indent="-228600" eaLnBrk="0" hangingPunct="0">
              <a:defRPr sz="2100" b="1">
                <a:solidFill>
                  <a:schemeClr val="accent2"/>
                </a:solidFill>
                <a:latin typeface="Monotype Corsiva" pitchFamily="66" charset="0"/>
                <a:cs typeface="Arial" pitchFamily="34" charset="0"/>
              </a:defRPr>
            </a:lvl5pPr>
            <a:lvl6pPr marL="2514600" indent="-228600" eaLnBrk="0" fontAlgn="base" hangingPunct="0">
              <a:spcBef>
                <a:spcPct val="0"/>
              </a:spcBef>
              <a:spcAft>
                <a:spcPct val="0"/>
              </a:spcAft>
              <a:defRPr sz="2100" b="1">
                <a:solidFill>
                  <a:schemeClr val="accent2"/>
                </a:solidFill>
                <a:latin typeface="Monotype Corsiva" pitchFamily="66" charset="0"/>
                <a:cs typeface="Arial" pitchFamily="34" charset="0"/>
              </a:defRPr>
            </a:lvl6pPr>
            <a:lvl7pPr marL="2971800" indent="-228600" eaLnBrk="0" fontAlgn="base" hangingPunct="0">
              <a:spcBef>
                <a:spcPct val="0"/>
              </a:spcBef>
              <a:spcAft>
                <a:spcPct val="0"/>
              </a:spcAft>
              <a:defRPr sz="2100" b="1">
                <a:solidFill>
                  <a:schemeClr val="accent2"/>
                </a:solidFill>
                <a:latin typeface="Monotype Corsiva" pitchFamily="66" charset="0"/>
                <a:cs typeface="Arial" pitchFamily="34" charset="0"/>
              </a:defRPr>
            </a:lvl7pPr>
            <a:lvl8pPr marL="3429000" indent="-228600" eaLnBrk="0" fontAlgn="base" hangingPunct="0">
              <a:spcBef>
                <a:spcPct val="0"/>
              </a:spcBef>
              <a:spcAft>
                <a:spcPct val="0"/>
              </a:spcAft>
              <a:defRPr sz="2100" b="1">
                <a:solidFill>
                  <a:schemeClr val="accent2"/>
                </a:solidFill>
                <a:latin typeface="Monotype Corsiva" pitchFamily="66" charset="0"/>
                <a:cs typeface="Arial" pitchFamily="34" charset="0"/>
              </a:defRPr>
            </a:lvl8pPr>
            <a:lvl9pPr marL="3886200" indent="-228600" eaLnBrk="0" fontAlgn="base" hangingPunct="0">
              <a:spcBef>
                <a:spcPct val="0"/>
              </a:spcBef>
              <a:spcAft>
                <a:spcPct val="0"/>
              </a:spcAft>
              <a:defRPr sz="2100" b="1">
                <a:solidFill>
                  <a:schemeClr val="accent2"/>
                </a:solidFill>
                <a:latin typeface="Monotype Corsiva" pitchFamily="66" charset="0"/>
                <a:cs typeface="Arial" pitchFamily="34" charset="0"/>
              </a:defRPr>
            </a:lvl9pPr>
          </a:lstStyle>
          <a:p>
            <a:pPr defTabSz="457200"/>
            <a:r>
              <a:rPr lang="tr-TR" sz="2200" dirty="0" smtClean="0">
                <a:solidFill>
                  <a:schemeClr val="bg1"/>
                </a:solidFill>
                <a:effectLst>
                  <a:outerShdw blurRad="38100" dist="38100" dir="2700000" algn="tl">
                    <a:srgbClr val="000000">
                      <a:alpha val="43137"/>
                    </a:srgbClr>
                  </a:outerShdw>
                </a:effectLst>
                <a:latin typeface="+mj-lt"/>
              </a:rPr>
              <a:t>KEP Para Yatırma Süreci</a:t>
            </a:r>
          </a:p>
          <a:p>
            <a:pPr defTabSz="457200"/>
            <a:endParaRPr lang="tr-TR" sz="2200" dirty="0">
              <a:solidFill>
                <a:schemeClr val="bg1"/>
              </a:solidFill>
              <a:effectLst>
                <a:outerShdw blurRad="38100" dist="38100" dir="2700000" algn="tl">
                  <a:srgbClr val="000000">
                    <a:alpha val="43137"/>
                  </a:srgbClr>
                </a:outerShdw>
              </a:effectLst>
              <a:latin typeface="+mj-lt"/>
            </a:endParaRPr>
          </a:p>
        </p:txBody>
      </p:sp>
      <p:pic>
        <p:nvPicPr>
          <p:cNvPr id="9" name="Picture 2" descr="C:\Users\tk32591\Desktop\Üst.jpg"/>
          <p:cNvPicPr>
            <a:picLocks noChangeAspect="1" noChangeArrowheads="1"/>
          </p:cNvPicPr>
          <p:nvPr/>
        </p:nvPicPr>
        <p:blipFill>
          <a:blip r:embed="rId2" cstate="print"/>
          <a:srcRect/>
          <a:stretch>
            <a:fillRect/>
          </a:stretch>
        </p:blipFill>
        <p:spPr bwMode="auto">
          <a:xfrm>
            <a:off x="0" y="0"/>
            <a:ext cx="9906000" cy="476672"/>
          </a:xfrm>
          <a:prstGeom prst="rect">
            <a:avLst/>
          </a:prstGeom>
          <a:noFill/>
        </p:spPr>
      </p:pic>
      <p:pic>
        <p:nvPicPr>
          <p:cNvPr id="10" name="Picture 2" descr="C:\Users\tk32591\Desktop\Alt.jpg"/>
          <p:cNvPicPr>
            <a:picLocks noChangeAspect="1" noChangeArrowheads="1"/>
          </p:cNvPicPr>
          <p:nvPr/>
        </p:nvPicPr>
        <p:blipFill>
          <a:blip r:embed="rId3" cstate="print"/>
          <a:srcRect/>
          <a:stretch>
            <a:fillRect/>
          </a:stretch>
        </p:blipFill>
        <p:spPr bwMode="auto">
          <a:xfrm>
            <a:off x="0" y="6419850"/>
            <a:ext cx="9906000" cy="438150"/>
          </a:xfrm>
          <a:prstGeom prst="rect">
            <a:avLst/>
          </a:prstGeom>
          <a:noFill/>
        </p:spPr>
      </p:pic>
    </p:spTree>
    <p:extLst>
      <p:ext uri="{BB962C8B-B14F-4D97-AF65-F5344CB8AC3E}">
        <p14:creationId xmlns:p14="http://schemas.microsoft.com/office/powerpoint/2010/main" xmlns="" val="286912175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stretch>
            <a:fillRect/>
          </a:stretch>
        </p:blipFill>
        <p:spPr>
          <a:xfrm>
            <a:off x="272480" y="1484784"/>
            <a:ext cx="9383985" cy="3562350"/>
          </a:xfrm>
          <a:prstGeom prst="rect">
            <a:avLst/>
          </a:prstGeom>
        </p:spPr>
      </p:pic>
      <p:sp>
        <p:nvSpPr>
          <p:cNvPr id="3" name="Metin kutusu 2"/>
          <p:cNvSpPr txBox="1">
            <a:spLocks noChangeArrowheads="1"/>
          </p:cNvSpPr>
          <p:nvPr/>
        </p:nvSpPr>
        <p:spPr bwMode="auto">
          <a:xfrm>
            <a:off x="3728864" y="764704"/>
            <a:ext cx="2000672"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100" b="1">
                <a:solidFill>
                  <a:schemeClr val="accent2"/>
                </a:solidFill>
                <a:latin typeface="Monotype Corsiva" pitchFamily="66" charset="0"/>
                <a:cs typeface="Arial" pitchFamily="34" charset="0"/>
              </a:defRPr>
            </a:lvl1pPr>
            <a:lvl2pPr marL="742950" indent="-285750" eaLnBrk="0" hangingPunct="0">
              <a:defRPr sz="2100" b="1">
                <a:solidFill>
                  <a:schemeClr val="accent2"/>
                </a:solidFill>
                <a:latin typeface="Monotype Corsiva" pitchFamily="66" charset="0"/>
                <a:cs typeface="Arial" pitchFamily="34" charset="0"/>
              </a:defRPr>
            </a:lvl2pPr>
            <a:lvl3pPr marL="1143000" indent="-228600" eaLnBrk="0" hangingPunct="0">
              <a:defRPr sz="2100" b="1">
                <a:solidFill>
                  <a:schemeClr val="accent2"/>
                </a:solidFill>
                <a:latin typeface="Monotype Corsiva" pitchFamily="66" charset="0"/>
                <a:cs typeface="Arial" pitchFamily="34" charset="0"/>
              </a:defRPr>
            </a:lvl3pPr>
            <a:lvl4pPr marL="1600200" indent="-228600" eaLnBrk="0" hangingPunct="0">
              <a:defRPr sz="2100" b="1">
                <a:solidFill>
                  <a:schemeClr val="accent2"/>
                </a:solidFill>
                <a:latin typeface="Monotype Corsiva" pitchFamily="66" charset="0"/>
                <a:cs typeface="Arial" pitchFamily="34" charset="0"/>
              </a:defRPr>
            </a:lvl4pPr>
            <a:lvl5pPr marL="2057400" indent="-228600" eaLnBrk="0" hangingPunct="0">
              <a:defRPr sz="2100" b="1">
                <a:solidFill>
                  <a:schemeClr val="accent2"/>
                </a:solidFill>
                <a:latin typeface="Monotype Corsiva" pitchFamily="66" charset="0"/>
                <a:cs typeface="Arial" pitchFamily="34" charset="0"/>
              </a:defRPr>
            </a:lvl5pPr>
            <a:lvl6pPr marL="2514600" indent="-228600" eaLnBrk="0" fontAlgn="base" hangingPunct="0">
              <a:spcBef>
                <a:spcPct val="0"/>
              </a:spcBef>
              <a:spcAft>
                <a:spcPct val="0"/>
              </a:spcAft>
              <a:defRPr sz="2100" b="1">
                <a:solidFill>
                  <a:schemeClr val="accent2"/>
                </a:solidFill>
                <a:latin typeface="Monotype Corsiva" pitchFamily="66" charset="0"/>
                <a:cs typeface="Arial" pitchFamily="34" charset="0"/>
              </a:defRPr>
            </a:lvl6pPr>
            <a:lvl7pPr marL="2971800" indent="-228600" eaLnBrk="0" fontAlgn="base" hangingPunct="0">
              <a:spcBef>
                <a:spcPct val="0"/>
              </a:spcBef>
              <a:spcAft>
                <a:spcPct val="0"/>
              </a:spcAft>
              <a:defRPr sz="2100" b="1">
                <a:solidFill>
                  <a:schemeClr val="accent2"/>
                </a:solidFill>
                <a:latin typeface="Monotype Corsiva" pitchFamily="66" charset="0"/>
                <a:cs typeface="Arial" pitchFamily="34" charset="0"/>
              </a:defRPr>
            </a:lvl7pPr>
            <a:lvl8pPr marL="3429000" indent="-228600" eaLnBrk="0" fontAlgn="base" hangingPunct="0">
              <a:spcBef>
                <a:spcPct val="0"/>
              </a:spcBef>
              <a:spcAft>
                <a:spcPct val="0"/>
              </a:spcAft>
              <a:defRPr sz="2100" b="1">
                <a:solidFill>
                  <a:schemeClr val="accent2"/>
                </a:solidFill>
                <a:latin typeface="Monotype Corsiva" pitchFamily="66" charset="0"/>
                <a:cs typeface="Arial" pitchFamily="34" charset="0"/>
              </a:defRPr>
            </a:lvl8pPr>
            <a:lvl9pPr marL="3886200" indent="-228600" eaLnBrk="0" fontAlgn="base" hangingPunct="0">
              <a:spcBef>
                <a:spcPct val="0"/>
              </a:spcBef>
              <a:spcAft>
                <a:spcPct val="0"/>
              </a:spcAft>
              <a:defRPr sz="2100" b="1">
                <a:solidFill>
                  <a:schemeClr val="accent2"/>
                </a:solidFill>
                <a:latin typeface="Monotype Corsiva" pitchFamily="66" charset="0"/>
                <a:cs typeface="Arial" pitchFamily="34" charset="0"/>
              </a:defRPr>
            </a:lvl9pPr>
          </a:lstStyle>
          <a:p>
            <a:pPr defTabSz="457200"/>
            <a:r>
              <a:rPr lang="tr-TR" sz="2200" dirty="0" err="1" smtClean="0">
                <a:solidFill>
                  <a:srgbClr val="0070C0"/>
                </a:solidFill>
                <a:effectLst>
                  <a:outerShdw blurRad="38100" dist="38100" dir="2700000" algn="tl">
                    <a:srgbClr val="000000">
                      <a:alpha val="43137"/>
                    </a:srgbClr>
                  </a:outerShdw>
                </a:effectLst>
                <a:latin typeface="+mj-lt"/>
              </a:rPr>
              <a:t>Webmail</a:t>
            </a:r>
            <a:r>
              <a:rPr lang="tr-TR" sz="2200" dirty="0" smtClean="0">
                <a:solidFill>
                  <a:srgbClr val="0070C0"/>
                </a:solidFill>
                <a:effectLst>
                  <a:outerShdw blurRad="38100" dist="38100" dir="2700000" algn="tl">
                    <a:srgbClr val="000000">
                      <a:alpha val="43137"/>
                    </a:srgbClr>
                  </a:outerShdw>
                </a:effectLst>
                <a:latin typeface="+mj-lt"/>
              </a:rPr>
              <a:t> Giriş</a:t>
            </a:r>
          </a:p>
          <a:p>
            <a:pPr defTabSz="457200"/>
            <a:endParaRPr lang="tr-TR" sz="2200" dirty="0">
              <a:solidFill>
                <a:schemeClr val="bg1"/>
              </a:solidFill>
              <a:effectLst>
                <a:outerShdw blurRad="38100" dist="38100" dir="2700000" algn="tl">
                  <a:srgbClr val="000000">
                    <a:alpha val="43137"/>
                  </a:srgbClr>
                </a:outerShdw>
              </a:effectLst>
              <a:latin typeface="+mj-lt"/>
            </a:endParaRPr>
          </a:p>
        </p:txBody>
      </p:sp>
      <p:pic>
        <p:nvPicPr>
          <p:cNvPr id="4" name="Picture 2" descr="C:\Users\tk32591\Desktop\Üst.jpg"/>
          <p:cNvPicPr>
            <a:picLocks noChangeAspect="1" noChangeArrowheads="1"/>
          </p:cNvPicPr>
          <p:nvPr/>
        </p:nvPicPr>
        <p:blipFill>
          <a:blip r:embed="rId3" cstate="print"/>
          <a:srcRect/>
          <a:stretch>
            <a:fillRect/>
          </a:stretch>
        </p:blipFill>
        <p:spPr bwMode="auto">
          <a:xfrm>
            <a:off x="0" y="0"/>
            <a:ext cx="9906000" cy="476672"/>
          </a:xfrm>
          <a:prstGeom prst="rect">
            <a:avLst/>
          </a:prstGeom>
          <a:noFill/>
        </p:spPr>
      </p:pic>
      <p:pic>
        <p:nvPicPr>
          <p:cNvPr id="5" name="Picture 2" descr="C:\Users\tk32591\Desktop\Alt.jpg"/>
          <p:cNvPicPr>
            <a:picLocks noChangeAspect="1" noChangeArrowheads="1"/>
          </p:cNvPicPr>
          <p:nvPr/>
        </p:nvPicPr>
        <p:blipFill>
          <a:blip r:embed="rId4" cstate="print"/>
          <a:srcRect/>
          <a:stretch>
            <a:fillRect/>
          </a:stretch>
        </p:blipFill>
        <p:spPr bwMode="auto">
          <a:xfrm>
            <a:off x="0" y="6419850"/>
            <a:ext cx="9906000" cy="438150"/>
          </a:xfrm>
          <a:prstGeom prst="rect">
            <a:avLst/>
          </a:prstGeom>
          <a:noFill/>
        </p:spPr>
      </p:pic>
    </p:spTree>
    <p:extLst>
      <p:ext uri="{BB962C8B-B14F-4D97-AF65-F5344CB8AC3E}">
        <p14:creationId xmlns:p14="http://schemas.microsoft.com/office/powerpoint/2010/main" xmlns="" val="276850249"/>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txBox="1">
            <a:spLocks/>
          </p:cNvSpPr>
          <p:nvPr/>
        </p:nvSpPr>
        <p:spPr bwMode="auto">
          <a:xfrm>
            <a:off x="194472" y="5418727"/>
            <a:ext cx="9595066" cy="1066109"/>
          </a:xfrm>
          <a:prstGeom prst="rect">
            <a:avLst/>
          </a:prstGeom>
          <a:noFill/>
          <a:ln w="9525">
            <a:noFill/>
            <a:miter lim="800000"/>
            <a:headEnd/>
            <a:tailEnd/>
          </a:ln>
        </p:spPr>
        <p:txBody>
          <a:bodyPr anchor="ctr"/>
          <a:lstStyle/>
          <a:p>
            <a:pPr marL="285750" indent="-285750" eaLnBrk="0" hangingPunct="0">
              <a:defRPr/>
            </a:pPr>
            <a:r>
              <a:rPr lang="tr-TR" sz="2000" b="0" kern="0" dirty="0">
                <a:solidFill>
                  <a:schemeClr val="tx1"/>
                </a:solidFill>
                <a:latin typeface="Comic Sans MS" pitchFamily="66" charset="0"/>
              </a:rPr>
              <a:t>Sisteme girişlerde güvenlik </a:t>
            </a:r>
            <a:r>
              <a:rPr lang="tr-TR" sz="2000" b="0" kern="0" dirty="0" smtClean="0">
                <a:solidFill>
                  <a:schemeClr val="tx1"/>
                </a:solidFill>
                <a:latin typeface="Comic Sans MS" pitchFamily="66" charset="0"/>
              </a:rPr>
              <a:t>nedeniyle</a:t>
            </a:r>
          </a:p>
          <a:p>
            <a:pPr marL="285750" indent="-285750" eaLnBrk="0" hangingPunct="0">
              <a:defRPr/>
            </a:pPr>
            <a:r>
              <a:rPr lang="tr-TR" sz="2000" b="0" kern="0" dirty="0" smtClean="0">
                <a:latin typeface="Comic Sans MS" pitchFamily="66" charset="0"/>
              </a:rPr>
              <a:t> </a:t>
            </a:r>
            <a:r>
              <a:rPr lang="tr-TR" sz="2000" b="0" kern="0" dirty="0">
                <a:solidFill>
                  <a:srgbClr val="FF0000"/>
                </a:solidFill>
                <a:latin typeface="Comic Sans MS" pitchFamily="66" charset="0"/>
              </a:rPr>
              <a:t>T.C. Kimlik </a:t>
            </a:r>
            <a:r>
              <a:rPr lang="tr-TR" sz="2000" b="0" kern="0" dirty="0" smtClean="0">
                <a:solidFill>
                  <a:srgbClr val="FF0000"/>
                </a:solidFill>
                <a:latin typeface="Comic Sans MS" pitchFamily="66" charset="0"/>
              </a:rPr>
              <a:t>No + Parola + Şifre +SMS şifresi</a:t>
            </a:r>
            <a:r>
              <a:rPr lang="tr-TR" sz="2000" b="0" kern="0" dirty="0" smtClean="0">
                <a:latin typeface="Comic Sans MS" pitchFamily="66" charset="0"/>
              </a:rPr>
              <a:t> </a:t>
            </a:r>
          </a:p>
          <a:p>
            <a:pPr marL="285750" indent="-285750" eaLnBrk="0" hangingPunct="0">
              <a:defRPr/>
            </a:pPr>
            <a:r>
              <a:rPr lang="tr-TR" sz="2000" b="0" kern="0" dirty="0" smtClean="0">
                <a:solidFill>
                  <a:schemeClr val="tx1"/>
                </a:solidFill>
                <a:latin typeface="Comic Sans MS" pitchFamily="66" charset="0"/>
              </a:rPr>
              <a:t>kullanılmaktadır</a:t>
            </a:r>
            <a:r>
              <a:rPr lang="tr-TR" sz="2000" b="0" kern="0" dirty="0">
                <a:solidFill>
                  <a:schemeClr val="tx1"/>
                </a:solidFill>
                <a:latin typeface="Comic Sans MS" pitchFamily="66" charset="0"/>
              </a:rPr>
              <a:t>.</a:t>
            </a:r>
          </a:p>
        </p:txBody>
      </p:sp>
      <p:pic>
        <p:nvPicPr>
          <p:cNvPr id="6" name="Picture 1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94472" y="1088741"/>
            <a:ext cx="9595066" cy="42219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Metin kutusu 2"/>
          <p:cNvSpPr txBox="1">
            <a:spLocks noChangeArrowheads="1"/>
          </p:cNvSpPr>
          <p:nvPr/>
        </p:nvSpPr>
        <p:spPr bwMode="auto">
          <a:xfrm>
            <a:off x="0" y="97468"/>
            <a:ext cx="9898424"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100" b="1">
                <a:solidFill>
                  <a:schemeClr val="accent2"/>
                </a:solidFill>
                <a:latin typeface="Monotype Corsiva" pitchFamily="66" charset="0"/>
                <a:cs typeface="Arial" pitchFamily="34" charset="0"/>
              </a:defRPr>
            </a:lvl1pPr>
            <a:lvl2pPr marL="742950" indent="-285750" eaLnBrk="0" hangingPunct="0">
              <a:defRPr sz="2100" b="1">
                <a:solidFill>
                  <a:schemeClr val="accent2"/>
                </a:solidFill>
                <a:latin typeface="Monotype Corsiva" pitchFamily="66" charset="0"/>
                <a:cs typeface="Arial" pitchFamily="34" charset="0"/>
              </a:defRPr>
            </a:lvl2pPr>
            <a:lvl3pPr marL="1143000" indent="-228600" eaLnBrk="0" hangingPunct="0">
              <a:defRPr sz="2100" b="1">
                <a:solidFill>
                  <a:schemeClr val="accent2"/>
                </a:solidFill>
                <a:latin typeface="Monotype Corsiva" pitchFamily="66" charset="0"/>
                <a:cs typeface="Arial" pitchFamily="34" charset="0"/>
              </a:defRPr>
            </a:lvl3pPr>
            <a:lvl4pPr marL="1600200" indent="-228600" eaLnBrk="0" hangingPunct="0">
              <a:defRPr sz="2100" b="1">
                <a:solidFill>
                  <a:schemeClr val="accent2"/>
                </a:solidFill>
                <a:latin typeface="Monotype Corsiva" pitchFamily="66" charset="0"/>
                <a:cs typeface="Arial" pitchFamily="34" charset="0"/>
              </a:defRPr>
            </a:lvl4pPr>
            <a:lvl5pPr marL="2057400" indent="-228600" eaLnBrk="0" hangingPunct="0">
              <a:defRPr sz="2100" b="1">
                <a:solidFill>
                  <a:schemeClr val="accent2"/>
                </a:solidFill>
                <a:latin typeface="Monotype Corsiva" pitchFamily="66" charset="0"/>
                <a:cs typeface="Arial" pitchFamily="34" charset="0"/>
              </a:defRPr>
            </a:lvl5pPr>
            <a:lvl6pPr marL="2514600" indent="-228600" eaLnBrk="0" fontAlgn="base" hangingPunct="0">
              <a:spcBef>
                <a:spcPct val="0"/>
              </a:spcBef>
              <a:spcAft>
                <a:spcPct val="0"/>
              </a:spcAft>
              <a:defRPr sz="2100" b="1">
                <a:solidFill>
                  <a:schemeClr val="accent2"/>
                </a:solidFill>
                <a:latin typeface="Monotype Corsiva" pitchFamily="66" charset="0"/>
                <a:cs typeface="Arial" pitchFamily="34" charset="0"/>
              </a:defRPr>
            </a:lvl6pPr>
            <a:lvl7pPr marL="2971800" indent="-228600" eaLnBrk="0" fontAlgn="base" hangingPunct="0">
              <a:spcBef>
                <a:spcPct val="0"/>
              </a:spcBef>
              <a:spcAft>
                <a:spcPct val="0"/>
              </a:spcAft>
              <a:defRPr sz="2100" b="1">
                <a:solidFill>
                  <a:schemeClr val="accent2"/>
                </a:solidFill>
                <a:latin typeface="Monotype Corsiva" pitchFamily="66" charset="0"/>
                <a:cs typeface="Arial" pitchFamily="34" charset="0"/>
              </a:defRPr>
            </a:lvl7pPr>
            <a:lvl8pPr marL="3429000" indent="-228600" eaLnBrk="0" fontAlgn="base" hangingPunct="0">
              <a:spcBef>
                <a:spcPct val="0"/>
              </a:spcBef>
              <a:spcAft>
                <a:spcPct val="0"/>
              </a:spcAft>
              <a:defRPr sz="2100" b="1">
                <a:solidFill>
                  <a:schemeClr val="accent2"/>
                </a:solidFill>
                <a:latin typeface="Monotype Corsiva" pitchFamily="66" charset="0"/>
                <a:cs typeface="Arial" pitchFamily="34" charset="0"/>
              </a:defRPr>
            </a:lvl8pPr>
            <a:lvl9pPr marL="3886200" indent="-228600" eaLnBrk="0" fontAlgn="base" hangingPunct="0">
              <a:spcBef>
                <a:spcPct val="0"/>
              </a:spcBef>
              <a:spcAft>
                <a:spcPct val="0"/>
              </a:spcAft>
              <a:defRPr sz="2100" b="1">
                <a:solidFill>
                  <a:schemeClr val="accent2"/>
                </a:solidFill>
                <a:latin typeface="Monotype Corsiva" pitchFamily="66" charset="0"/>
                <a:cs typeface="Arial" pitchFamily="34" charset="0"/>
              </a:defRPr>
            </a:lvl9pPr>
          </a:lstStyle>
          <a:p>
            <a:pPr defTabSz="457200"/>
            <a:r>
              <a:rPr lang="tr-TR" sz="2200" dirty="0" err="1" smtClean="0">
                <a:solidFill>
                  <a:schemeClr val="bg1"/>
                </a:solidFill>
                <a:effectLst>
                  <a:outerShdw blurRad="38100" dist="38100" dir="2700000" algn="tl">
                    <a:srgbClr val="000000">
                      <a:alpha val="43137"/>
                    </a:srgbClr>
                  </a:outerShdw>
                </a:effectLst>
                <a:latin typeface="+mj-lt"/>
              </a:rPr>
              <a:t>Webmail</a:t>
            </a:r>
            <a:r>
              <a:rPr lang="tr-TR" sz="2200" dirty="0" smtClean="0">
                <a:solidFill>
                  <a:schemeClr val="bg1"/>
                </a:solidFill>
                <a:effectLst>
                  <a:outerShdw blurRad="38100" dist="38100" dir="2700000" algn="tl">
                    <a:srgbClr val="000000">
                      <a:alpha val="43137"/>
                    </a:srgbClr>
                  </a:outerShdw>
                </a:effectLst>
                <a:latin typeface="+mj-lt"/>
              </a:rPr>
              <a:t> Giriş Ekranı</a:t>
            </a:r>
          </a:p>
          <a:p>
            <a:pPr defTabSz="457200"/>
            <a:endParaRPr lang="tr-TR" sz="2200" dirty="0">
              <a:solidFill>
                <a:schemeClr val="bg1"/>
              </a:solidFill>
              <a:effectLst>
                <a:outerShdw blurRad="38100" dist="38100" dir="2700000" algn="tl">
                  <a:srgbClr val="000000">
                    <a:alpha val="43137"/>
                  </a:srgbClr>
                </a:outerShdw>
              </a:effectLst>
              <a:latin typeface="+mj-lt"/>
            </a:endParaRPr>
          </a:p>
        </p:txBody>
      </p:sp>
      <p:pic>
        <p:nvPicPr>
          <p:cNvPr id="5" name="Picture 2" descr="C:\Users\tk32591\Desktop\Üst.jpg"/>
          <p:cNvPicPr>
            <a:picLocks noChangeAspect="1" noChangeArrowheads="1"/>
          </p:cNvPicPr>
          <p:nvPr/>
        </p:nvPicPr>
        <p:blipFill>
          <a:blip r:embed="rId4" cstate="print"/>
          <a:srcRect/>
          <a:stretch>
            <a:fillRect/>
          </a:stretch>
        </p:blipFill>
        <p:spPr bwMode="auto">
          <a:xfrm>
            <a:off x="0" y="0"/>
            <a:ext cx="9906000" cy="476672"/>
          </a:xfrm>
          <a:prstGeom prst="rect">
            <a:avLst/>
          </a:prstGeom>
          <a:noFill/>
        </p:spPr>
      </p:pic>
      <p:pic>
        <p:nvPicPr>
          <p:cNvPr id="8" name="Picture 2" descr="C:\Users\tk32591\Desktop\Alt.jpg"/>
          <p:cNvPicPr>
            <a:picLocks noChangeAspect="1" noChangeArrowheads="1"/>
          </p:cNvPicPr>
          <p:nvPr/>
        </p:nvPicPr>
        <p:blipFill>
          <a:blip r:embed="rId5" cstate="print"/>
          <a:srcRect/>
          <a:stretch>
            <a:fillRect/>
          </a:stretch>
        </p:blipFill>
        <p:spPr bwMode="auto">
          <a:xfrm>
            <a:off x="0" y="6419850"/>
            <a:ext cx="9906000" cy="438150"/>
          </a:xfrm>
          <a:prstGeom prst="rect">
            <a:avLst/>
          </a:prstGeom>
          <a:noFill/>
        </p:spPr>
      </p:pic>
    </p:spTree>
    <p:extLst>
      <p:ext uri="{BB962C8B-B14F-4D97-AF65-F5344CB8AC3E}">
        <p14:creationId xmlns:p14="http://schemas.microsoft.com/office/powerpoint/2010/main" xmlns="" val="35183040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stretch>
            <a:fillRect/>
          </a:stretch>
        </p:blipFill>
        <p:spPr>
          <a:xfrm>
            <a:off x="1143000" y="1138237"/>
            <a:ext cx="7620000" cy="4581525"/>
          </a:xfrm>
          <a:prstGeom prst="rect">
            <a:avLst/>
          </a:prstGeom>
        </p:spPr>
      </p:pic>
      <p:sp>
        <p:nvSpPr>
          <p:cNvPr id="4" name="Metin kutusu 2"/>
          <p:cNvSpPr txBox="1">
            <a:spLocks noChangeArrowheads="1"/>
          </p:cNvSpPr>
          <p:nvPr/>
        </p:nvSpPr>
        <p:spPr bwMode="auto">
          <a:xfrm>
            <a:off x="0" y="97468"/>
            <a:ext cx="9898424"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100" b="1">
                <a:solidFill>
                  <a:schemeClr val="accent2"/>
                </a:solidFill>
                <a:latin typeface="Monotype Corsiva" pitchFamily="66" charset="0"/>
                <a:cs typeface="Arial" pitchFamily="34" charset="0"/>
              </a:defRPr>
            </a:lvl1pPr>
            <a:lvl2pPr marL="742950" indent="-285750" eaLnBrk="0" hangingPunct="0">
              <a:defRPr sz="2100" b="1">
                <a:solidFill>
                  <a:schemeClr val="accent2"/>
                </a:solidFill>
                <a:latin typeface="Monotype Corsiva" pitchFamily="66" charset="0"/>
                <a:cs typeface="Arial" pitchFamily="34" charset="0"/>
              </a:defRPr>
            </a:lvl2pPr>
            <a:lvl3pPr marL="1143000" indent="-228600" eaLnBrk="0" hangingPunct="0">
              <a:defRPr sz="2100" b="1">
                <a:solidFill>
                  <a:schemeClr val="accent2"/>
                </a:solidFill>
                <a:latin typeface="Monotype Corsiva" pitchFamily="66" charset="0"/>
                <a:cs typeface="Arial" pitchFamily="34" charset="0"/>
              </a:defRPr>
            </a:lvl3pPr>
            <a:lvl4pPr marL="1600200" indent="-228600" eaLnBrk="0" hangingPunct="0">
              <a:defRPr sz="2100" b="1">
                <a:solidFill>
                  <a:schemeClr val="accent2"/>
                </a:solidFill>
                <a:latin typeface="Monotype Corsiva" pitchFamily="66" charset="0"/>
                <a:cs typeface="Arial" pitchFamily="34" charset="0"/>
              </a:defRPr>
            </a:lvl4pPr>
            <a:lvl5pPr marL="2057400" indent="-228600" eaLnBrk="0" hangingPunct="0">
              <a:defRPr sz="2100" b="1">
                <a:solidFill>
                  <a:schemeClr val="accent2"/>
                </a:solidFill>
                <a:latin typeface="Monotype Corsiva" pitchFamily="66" charset="0"/>
                <a:cs typeface="Arial" pitchFamily="34" charset="0"/>
              </a:defRPr>
            </a:lvl5pPr>
            <a:lvl6pPr marL="2514600" indent="-228600" eaLnBrk="0" fontAlgn="base" hangingPunct="0">
              <a:spcBef>
                <a:spcPct val="0"/>
              </a:spcBef>
              <a:spcAft>
                <a:spcPct val="0"/>
              </a:spcAft>
              <a:defRPr sz="2100" b="1">
                <a:solidFill>
                  <a:schemeClr val="accent2"/>
                </a:solidFill>
                <a:latin typeface="Monotype Corsiva" pitchFamily="66" charset="0"/>
                <a:cs typeface="Arial" pitchFamily="34" charset="0"/>
              </a:defRPr>
            </a:lvl6pPr>
            <a:lvl7pPr marL="2971800" indent="-228600" eaLnBrk="0" fontAlgn="base" hangingPunct="0">
              <a:spcBef>
                <a:spcPct val="0"/>
              </a:spcBef>
              <a:spcAft>
                <a:spcPct val="0"/>
              </a:spcAft>
              <a:defRPr sz="2100" b="1">
                <a:solidFill>
                  <a:schemeClr val="accent2"/>
                </a:solidFill>
                <a:latin typeface="Monotype Corsiva" pitchFamily="66" charset="0"/>
                <a:cs typeface="Arial" pitchFamily="34" charset="0"/>
              </a:defRPr>
            </a:lvl7pPr>
            <a:lvl8pPr marL="3429000" indent="-228600" eaLnBrk="0" fontAlgn="base" hangingPunct="0">
              <a:spcBef>
                <a:spcPct val="0"/>
              </a:spcBef>
              <a:spcAft>
                <a:spcPct val="0"/>
              </a:spcAft>
              <a:defRPr sz="2100" b="1">
                <a:solidFill>
                  <a:schemeClr val="accent2"/>
                </a:solidFill>
                <a:latin typeface="Monotype Corsiva" pitchFamily="66" charset="0"/>
                <a:cs typeface="Arial" pitchFamily="34" charset="0"/>
              </a:defRPr>
            </a:lvl8pPr>
            <a:lvl9pPr marL="3886200" indent="-228600" eaLnBrk="0" fontAlgn="base" hangingPunct="0">
              <a:spcBef>
                <a:spcPct val="0"/>
              </a:spcBef>
              <a:spcAft>
                <a:spcPct val="0"/>
              </a:spcAft>
              <a:defRPr sz="2100" b="1">
                <a:solidFill>
                  <a:schemeClr val="accent2"/>
                </a:solidFill>
                <a:latin typeface="Monotype Corsiva" pitchFamily="66" charset="0"/>
                <a:cs typeface="Arial" pitchFamily="34" charset="0"/>
              </a:defRPr>
            </a:lvl9pPr>
          </a:lstStyle>
          <a:p>
            <a:pPr defTabSz="457200"/>
            <a:r>
              <a:rPr lang="tr-TR" sz="2200" dirty="0" err="1" smtClean="0">
                <a:solidFill>
                  <a:schemeClr val="bg1"/>
                </a:solidFill>
                <a:effectLst>
                  <a:outerShdw blurRad="38100" dist="38100" dir="2700000" algn="tl">
                    <a:srgbClr val="000000">
                      <a:alpha val="43137"/>
                    </a:srgbClr>
                  </a:outerShdw>
                </a:effectLst>
                <a:latin typeface="+mj-lt"/>
              </a:rPr>
              <a:t>Webmail</a:t>
            </a:r>
            <a:r>
              <a:rPr lang="tr-TR" sz="2200" dirty="0" smtClean="0">
                <a:solidFill>
                  <a:schemeClr val="bg1"/>
                </a:solidFill>
                <a:effectLst>
                  <a:outerShdw blurRad="38100" dist="38100" dir="2700000" algn="tl">
                    <a:srgbClr val="000000">
                      <a:alpha val="43137"/>
                    </a:srgbClr>
                  </a:outerShdw>
                </a:effectLst>
                <a:latin typeface="+mj-lt"/>
              </a:rPr>
              <a:t> Giriş Ekranı</a:t>
            </a:r>
          </a:p>
          <a:p>
            <a:pPr defTabSz="457200"/>
            <a:endParaRPr lang="tr-TR" sz="2200" dirty="0">
              <a:solidFill>
                <a:schemeClr val="bg1"/>
              </a:solidFill>
              <a:effectLst>
                <a:outerShdw blurRad="38100" dist="38100" dir="2700000" algn="tl">
                  <a:srgbClr val="000000">
                    <a:alpha val="43137"/>
                  </a:srgbClr>
                </a:outerShdw>
              </a:effectLst>
              <a:latin typeface="+mj-lt"/>
            </a:endParaRPr>
          </a:p>
        </p:txBody>
      </p:sp>
      <p:pic>
        <p:nvPicPr>
          <p:cNvPr id="5" name="Picture 2" descr="C:\Users\tk32591\Desktop\Üst.jpg"/>
          <p:cNvPicPr>
            <a:picLocks noChangeAspect="1" noChangeArrowheads="1"/>
          </p:cNvPicPr>
          <p:nvPr/>
        </p:nvPicPr>
        <p:blipFill>
          <a:blip r:embed="rId3" cstate="print"/>
          <a:srcRect/>
          <a:stretch>
            <a:fillRect/>
          </a:stretch>
        </p:blipFill>
        <p:spPr bwMode="auto">
          <a:xfrm>
            <a:off x="0" y="0"/>
            <a:ext cx="9906000" cy="476672"/>
          </a:xfrm>
          <a:prstGeom prst="rect">
            <a:avLst/>
          </a:prstGeom>
          <a:noFill/>
        </p:spPr>
      </p:pic>
      <p:pic>
        <p:nvPicPr>
          <p:cNvPr id="6" name="Picture 2" descr="C:\Users\tk32591\Desktop\Alt.jpg"/>
          <p:cNvPicPr>
            <a:picLocks noChangeAspect="1" noChangeArrowheads="1"/>
          </p:cNvPicPr>
          <p:nvPr/>
        </p:nvPicPr>
        <p:blipFill>
          <a:blip r:embed="rId4" cstate="print"/>
          <a:srcRect/>
          <a:stretch>
            <a:fillRect/>
          </a:stretch>
        </p:blipFill>
        <p:spPr bwMode="auto">
          <a:xfrm>
            <a:off x="0" y="6419850"/>
            <a:ext cx="9906000" cy="438150"/>
          </a:xfrm>
          <a:prstGeom prst="rect">
            <a:avLst/>
          </a:prstGeom>
          <a:noFill/>
        </p:spPr>
      </p:pic>
    </p:spTree>
    <p:extLst>
      <p:ext uri="{BB962C8B-B14F-4D97-AF65-F5344CB8AC3E}">
        <p14:creationId xmlns:p14="http://schemas.microsoft.com/office/powerpoint/2010/main" xmlns="" val="88839507"/>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cstate="print"/>
          <a:stretch>
            <a:fillRect/>
          </a:stretch>
        </p:blipFill>
        <p:spPr>
          <a:xfrm>
            <a:off x="1138237" y="1223962"/>
            <a:ext cx="7629525" cy="4410075"/>
          </a:xfrm>
          <a:prstGeom prst="rect">
            <a:avLst/>
          </a:prstGeom>
        </p:spPr>
      </p:pic>
      <p:sp>
        <p:nvSpPr>
          <p:cNvPr id="5" name="Metin kutusu 2"/>
          <p:cNvSpPr txBox="1">
            <a:spLocks noChangeArrowheads="1"/>
          </p:cNvSpPr>
          <p:nvPr/>
        </p:nvSpPr>
        <p:spPr bwMode="auto">
          <a:xfrm>
            <a:off x="0" y="97468"/>
            <a:ext cx="9898424"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100" b="1">
                <a:solidFill>
                  <a:schemeClr val="accent2"/>
                </a:solidFill>
                <a:latin typeface="Monotype Corsiva" pitchFamily="66" charset="0"/>
                <a:cs typeface="Arial" pitchFamily="34" charset="0"/>
              </a:defRPr>
            </a:lvl1pPr>
            <a:lvl2pPr marL="742950" indent="-285750" eaLnBrk="0" hangingPunct="0">
              <a:defRPr sz="2100" b="1">
                <a:solidFill>
                  <a:schemeClr val="accent2"/>
                </a:solidFill>
                <a:latin typeface="Monotype Corsiva" pitchFamily="66" charset="0"/>
                <a:cs typeface="Arial" pitchFamily="34" charset="0"/>
              </a:defRPr>
            </a:lvl2pPr>
            <a:lvl3pPr marL="1143000" indent="-228600" eaLnBrk="0" hangingPunct="0">
              <a:defRPr sz="2100" b="1">
                <a:solidFill>
                  <a:schemeClr val="accent2"/>
                </a:solidFill>
                <a:latin typeface="Monotype Corsiva" pitchFamily="66" charset="0"/>
                <a:cs typeface="Arial" pitchFamily="34" charset="0"/>
              </a:defRPr>
            </a:lvl3pPr>
            <a:lvl4pPr marL="1600200" indent="-228600" eaLnBrk="0" hangingPunct="0">
              <a:defRPr sz="2100" b="1">
                <a:solidFill>
                  <a:schemeClr val="accent2"/>
                </a:solidFill>
                <a:latin typeface="Monotype Corsiva" pitchFamily="66" charset="0"/>
                <a:cs typeface="Arial" pitchFamily="34" charset="0"/>
              </a:defRPr>
            </a:lvl4pPr>
            <a:lvl5pPr marL="2057400" indent="-228600" eaLnBrk="0" hangingPunct="0">
              <a:defRPr sz="2100" b="1">
                <a:solidFill>
                  <a:schemeClr val="accent2"/>
                </a:solidFill>
                <a:latin typeface="Monotype Corsiva" pitchFamily="66" charset="0"/>
                <a:cs typeface="Arial" pitchFamily="34" charset="0"/>
              </a:defRPr>
            </a:lvl5pPr>
            <a:lvl6pPr marL="2514600" indent="-228600" eaLnBrk="0" fontAlgn="base" hangingPunct="0">
              <a:spcBef>
                <a:spcPct val="0"/>
              </a:spcBef>
              <a:spcAft>
                <a:spcPct val="0"/>
              </a:spcAft>
              <a:defRPr sz="2100" b="1">
                <a:solidFill>
                  <a:schemeClr val="accent2"/>
                </a:solidFill>
                <a:latin typeface="Monotype Corsiva" pitchFamily="66" charset="0"/>
                <a:cs typeface="Arial" pitchFamily="34" charset="0"/>
              </a:defRPr>
            </a:lvl6pPr>
            <a:lvl7pPr marL="2971800" indent="-228600" eaLnBrk="0" fontAlgn="base" hangingPunct="0">
              <a:spcBef>
                <a:spcPct val="0"/>
              </a:spcBef>
              <a:spcAft>
                <a:spcPct val="0"/>
              </a:spcAft>
              <a:defRPr sz="2100" b="1">
                <a:solidFill>
                  <a:schemeClr val="accent2"/>
                </a:solidFill>
                <a:latin typeface="Monotype Corsiva" pitchFamily="66" charset="0"/>
                <a:cs typeface="Arial" pitchFamily="34" charset="0"/>
              </a:defRPr>
            </a:lvl7pPr>
            <a:lvl8pPr marL="3429000" indent="-228600" eaLnBrk="0" fontAlgn="base" hangingPunct="0">
              <a:spcBef>
                <a:spcPct val="0"/>
              </a:spcBef>
              <a:spcAft>
                <a:spcPct val="0"/>
              </a:spcAft>
              <a:defRPr sz="2100" b="1">
                <a:solidFill>
                  <a:schemeClr val="accent2"/>
                </a:solidFill>
                <a:latin typeface="Monotype Corsiva" pitchFamily="66" charset="0"/>
                <a:cs typeface="Arial" pitchFamily="34" charset="0"/>
              </a:defRPr>
            </a:lvl8pPr>
            <a:lvl9pPr marL="3886200" indent="-228600" eaLnBrk="0" fontAlgn="base" hangingPunct="0">
              <a:spcBef>
                <a:spcPct val="0"/>
              </a:spcBef>
              <a:spcAft>
                <a:spcPct val="0"/>
              </a:spcAft>
              <a:defRPr sz="2100" b="1">
                <a:solidFill>
                  <a:schemeClr val="accent2"/>
                </a:solidFill>
                <a:latin typeface="Monotype Corsiva" pitchFamily="66" charset="0"/>
                <a:cs typeface="Arial" pitchFamily="34" charset="0"/>
              </a:defRPr>
            </a:lvl9pPr>
          </a:lstStyle>
          <a:p>
            <a:pPr defTabSz="457200"/>
            <a:r>
              <a:rPr lang="tr-TR" sz="2200" dirty="0" err="1" smtClean="0">
                <a:solidFill>
                  <a:schemeClr val="bg1"/>
                </a:solidFill>
                <a:effectLst>
                  <a:outerShdw blurRad="38100" dist="38100" dir="2700000" algn="tl">
                    <a:srgbClr val="000000">
                      <a:alpha val="43137"/>
                    </a:srgbClr>
                  </a:outerShdw>
                </a:effectLst>
                <a:latin typeface="+mj-lt"/>
              </a:rPr>
              <a:t>Webmail</a:t>
            </a:r>
            <a:r>
              <a:rPr lang="tr-TR" sz="2200" dirty="0" smtClean="0">
                <a:solidFill>
                  <a:schemeClr val="bg1"/>
                </a:solidFill>
                <a:effectLst>
                  <a:outerShdw blurRad="38100" dist="38100" dir="2700000" algn="tl">
                    <a:srgbClr val="000000">
                      <a:alpha val="43137"/>
                    </a:srgbClr>
                  </a:outerShdw>
                </a:effectLst>
                <a:latin typeface="+mj-lt"/>
              </a:rPr>
              <a:t> Giriş Ekranı</a:t>
            </a:r>
          </a:p>
          <a:p>
            <a:pPr defTabSz="457200"/>
            <a:endParaRPr lang="tr-TR" sz="2200" dirty="0">
              <a:solidFill>
                <a:schemeClr val="bg1"/>
              </a:solidFill>
              <a:effectLst>
                <a:outerShdw blurRad="38100" dist="38100" dir="2700000" algn="tl">
                  <a:srgbClr val="000000">
                    <a:alpha val="43137"/>
                  </a:srgbClr>
                </a:outerShdw>
              </a:effectLst>
              <a:latin typeface="+mj-lt"/>
            </a:endParaRPr>
          </a:p>
        </p:txBody>
      </p:sp>
      <p:pic>
        <p:nvPicPr>
          <p:cNvPr id="4" name="Picture 2" descr="C:\Users\tk32591\Desktop\Üst.jpg"/>
          <p:cNvPicPr>
            <a:picLocks noChangeAspect="1" noChangeArrowheads="1"/>
          </p:cNvPicPr>
          <p:nvPr/>
        </p:nvPicPr>
        <p:blipFill>
          <a:blip r:embed="rId3" cstate="print"/>
          <a:srcRect/>
          <a:stretch>
            <a:fillRect/>
          </a:stretch>
        </p:blipFill>
        <p:spPr bwMode="auto">
          <a:xfrm>
            <a:off x="0" y="0"/>
            <a:ext cx="9906000" cy="476672"/>
          </a:xfrm>
          <a:prstGeom prst="rect">
            <a:avLst/>
          </a:prstGeom>
          <a:noFill/>
        </p:spPr>
      </p:pic>
      <p:pic>
        <p:nvPicPr>
          <p:cNvPr id="6" name="Picture 2" descr="C:\Users\tk32591\Desktop\Alt.jpg"/>
          <p:cNvPicPr>
            <a:picLocks noChangeAspect="1" noChangeArrowheads="1"/>
          </p:cNvPicPr>
          <p:nvPr/>
        </p:nvPicPr>
        <p:blipFill>
          <a:blip r:embed="rId4" cstate="print"/>
          <a:srcRect/>
          <a:stretch>
            <a:fillRect/>
          </a:stretch>
        </p:blipFill>
        <p:spPr bwMode="auto">
          <a:xfrm>
            <a:off x="0" y="6419850"/>
            <a:ext cx="9906000" cy="438150"/>
          </a:xfrm>
          <a:prstGeom prst="rect">
            <a:avLst/>
          </a:prstGeom>
          <a:noFill/>
        </p:spPr>
      </p:pic>
    </p:spTree>
    <p:extLst>
      <p:ext uri="{BB962C8B-B14F-4D97-AF65-F5344CB8AC3E}">
        <p14:creationId xmlns:p14="http://schemas.microsoft.com/office/powerpoint/2010/main" xmlns="" val="1133701249"/>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2"/>
          <p:cNvSpPr txBox="1">
            <a:spLocks noChangeArrowheads="1"/>
          </p:cNvSpPr>
          <p:nvPr/>
        </p:nvSpPr>
        <p:spPr bwMode="auto">
          <a:xfrm>
            <a:off x="0" y="97469"/>
            <a:ext cx="989842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100" b="1">
                <a:solidFill>
                  <a:schemeClr val="accent2"/>
                </a:solidFill>
                <a:latin typeface="Monotype Corsiva" pitchFamily="66" charset="0"/>
                <a:cs typeface="Arial" pitchFamily="34" charset="0"/>
              </a:defRPr>
            </a:lvl1pPr>
            <a:lvl2pPr marL="742950" indent="-285750" eaLnBrk="0" hangingPunct="0">
              <a:defRPr sz="2100" b="1">
                <a:solidFill>
                  <a:schemeClr val="accent2"/>
                </a:solidFill>
                <a:latin typeface="Monotype Corsiva" pitchFamily="66" charset="0"/>
                <a:cs typeface="Arial" pitchFamily="34" charset="0"/>
              </a:defRPr>
            </a:lvl2pPr>
            <a:lvl3pPr marL="1143000" indent="-228600" eaLnBrk="0" hangingPunct="0">
              <a:defRPr sz="2100" b="1">
                <a:solidFill>
                  <a:schemeClr val="accent2"/>
                </a:solidFill>
                <a:latin typeface="Monotype Corsiva" pitchFamily="66" charset="0"/>
                <a:cs typeface="Arial" pitchFamily="34" charset="0"/>
              </a:defRPr>
            </a:lvl3pPr>
            <a:lvl4pPr marL="1600200" indent="-228600" eaLnBrk="0" hangingPunct="0">
              <a:defRPr sz="2100" b="1">
                <a:solidFill>
                  <a:schemeClr val="accent2"/>
                </a:solidFill>
                <a:latin typeface="Monotype Corsiva" pitchFamily="66" charset="0"/>
                <a:cs typeface="Arial" pitchFamily="34" charset="0"/>
              </a:defRPr>
            </a:lvl4pPr>
            <a:lvl5pPr marL="2057400" indent="-228600" eaLnBrk="0" hangingPunct="0">
              <a:defRPr sz="2100" b="1">
                <a:solidFill>
                  <a:schemeClr val="accent2"/>
                </a:solidFill>
                <a:latin typeface="Monotype Corsiva" pitchFamily="66" charset="0"/>
                <a:cs typeface="Arial" pitchFamily="34" charset="0"/>
              </a:defRPr>
            </a:lvl5pPr>
            <a:lvl6pPr marL="2514600" indent="-228600" eaLnBrk="0" fontAlgn="base" hangingPunct="0">
              <a:spcBef>
                <a:spcPct val="0"/>
              </a:spcBef>
              <a:spcAft>
                <a:spcPct val="0"/>
              </a:spcAft>
              <a:defRPr sz="2100" b="1">
                <a:solidFill>
                  <a:schemeClr val="accent2"/>
                </a:solidFill>
                <a:latin typeface="Monotype Corsiva" pitchFamily="66" charset="0"/>
                <a:cs typeface="Arial" pitchFamily="34" charset="0"/>
              </a:defRPr>
            </a:lvl6pPr>
            <a:lvl7pPr marL="2971800" indent="-228600" eaLnBrk="0" fontAlgn="base" hangingPunct="0">
              <a:spcBef>
                <a:spcPct val="0"/>
              </a:spcBef>
              <a:spcAft>
                <a:spcPct val="0"/>
              </a:spcAft>
              <a:defRPr sz="2100" b="1">
                <a:solidFill>
                  <a:schemeClr val="accent2"/>
                </a:solidFill>
                <a:latin typeface="Monotype Corsiva" pitchFamily="66" charset="0"/>
                <a:cs typeface="Arial" pitchFamily="34" charset="0"/>
              </a:defRPr>
            </a:lvl7pPr>
            <a:lvl8pPr marL="3429000" indent="-228600" eaLnBrk="0" fontAlgn="base" hangingPunct="0">
              <a:spcBef>
                <a:spcPct val="0"/>
              </a:spcBef>
              <a:spcAft>
                <a:spcPct val="0"/>
              </a:spcAft>
              <a:defRPr sz="2100" b="1">
                <a:solidFill>
                  <a:schemeClr val="accent2"/>
                </a:solidFill>
                <a:latin typeface="Monotype Corsiva" pitchFamily="66" charset="0"/>
                <a:cs typeface="Arial" pitchFamily="34" charset="0"/>
              </a:defRPr>
            </a:lvl8pPr>
            <a:lvl9pPr marL="3886200" indent="-228600" eaLnBrk="0" fontAlgn="base" hangingPunct="0">
              <a:spcBef>
                <a:spcPct val="0"/>
              </a:spcBef>
              <a:spcAft>
                <a:spcPct val="0"/>
              </a:spcAft>
              <a:defRPr sz="2100" b="1">
                <a:solidFill>
                  <a:schemeClr val="accent2"/>
                </a:solidFill>
                <a:latin typeface="Monotype Corsiva" pitchFamily="66" charset="0"/>
                <a:cs typeface="Arial" pitchFamily="34" charset="0"/>
              </a:defRPr>
            </a:lvl9pPr>
          </a:lstStyle>
          <a:p>
            <a:pPr defTabSz="457200"/>
            <a:r>
              <a:rPr lang="tr-TR" sz="2200" dirty="0" smtClean="0">
                <a:solidFill>
                  <a:schemeClr val="bg1"/>
                </a:solidFill>
                <a:effectLst>
                  <a:outerShdw blurRad="38100" dist="38100" dir="2700000" algn="tl">
                    <a:srgbClr val="000000">
                      <a:alpha val="43137"/>
                    </a:srgbClr>
                  </a:outerShdw>
                </a:effectLst>
                <a:latin typeface="+mj-lt"/>
              </a:rPr>
              <a:t>Kayıtlı Elektronik Posta Hizmetleri Müdürlüğü</a:t>
            </a:r>
            <a:endParaRPr lang="tr-TR" sz="2200" dirty="0">
              <a:solidFill>
                <a:schemeClr val="bg1"/>
              </a:solidFill>
              <a:effectLst>
                <a:outerShdw blurRad="38100" dist="38100" dir="2700000" algn="tl">
                  <a:srgbClr val="000000">
                    <a:alpha val="43137"/>
                  </a:srgbClr>
                </a:outerShdw>
              </a:effectLst>
              <a:latin typeface="+mj-lt"/>
            </a:endParaRPr>
          </a:p>
        </p:txBody>
      </p:sp>
      <p:sp>
        <p:nvSpPr>
          <p:cNvPr id="13" name="Content Placeholder 2"/>
          <p:cNvSpPr txBox="1">
            <a:spLocks/>
          </p:cNvSpPr>
          <p:nvPr/>
        </p:nvSpPr>
        <p:spPr bwMode="auto">
          <a:xfrm>
            <a:off x="679318" y="704850"/>
            <a:ext cx="9204325" cy="815938"/>
          </a:xfrm>
          <a:prstGeom prst="rect">
            <a:avLst/>
          </a:prstGeom>
          <a:noFill/>
          <a:ln w="9525">
            <a:noFill/>
            <a:miter lim="800000"/>
            <a:headEnd/>
            <a:tailEnd/>
          </a:ln>
        </p:spPr>
        <p:txBody>
          <a:bodyPr anchor="ctr"/>
          <a:lstStyle/>
          <a:p>
            <a:pPr marL="342900" indent="-342900" algn="ctr">
              <a:lnSpc>
                <a:spcPct val="150000"/>
              </a:lnSpc>
              <a:spcBef>
                <a:spcPct val="20000"/>
              </a:spcBef>
            </a:pPr>
            <a:r>
              <a:rPr lang="tr-TR" sz="2200" b="1" dirty="0" smtClean="0">
                <a:solidFill>
                  <a:schemeClr val="accent1">
                    <a:lumMod val="75000"/>
                  </a:schemeClr>
                </a:solidFill>
                <a:latin typeface="+mj-lt"/>
                <a:cs typeface="Arial" charset="0"/>
              </a:rPr>
              <a:t>Standart e-Posta ile </a:t>
            </a:r>
            <a:r>
              <a:rPr lang="tr-TR" sz="2200" b="1" dirty="0" err="1" smtClean="0">
                <a:solidFill>
                  <a:schemeClr val="accent1">
                    <a:lumMod val="75000"/>
                  </a:schemeClr>
                </a:solidFill>
                <a:latin typeface="+mj-lt"/>
                <a:cs typeface="Arial" charset="0"/>
              </a:rPr>
              <a:t>KEP’in</a:t>
            </a:r>
            <a:r>
              <a:rPr lang="tr-TR" sz="2200" b="1" dirty="0" smtClean="0">
                <a:solidFill>
                  <a:schemeClr val="accent1">
                    <a:lumMod val="75000"/>
                  </a:schemeClr>
                </a:solidFill>
                <a:latin typeface="+mj-lt"/>
                <a:cs typeface="Arial" charset="0"/>
              </a:rPr>
              <a:t> Farkları</a:t>
            </a:r>
          </a:p>
        </p:txBody>
      </p:sp>
      <p:sp>
        <p:nvSpPr>
          <p:cNvPr id="2050" name="AutoShape 2" descr="data:image/jpeg;base64,/9j/4AAQSkZJRgABAQAAAQABAAD/2wCEAAkGBxQTERUTExQVFRUXFyEbFxcWGRwcHBgaHh8cHR4cGiAgHCggGyYlHhgfITMhJSorLi8uHB8zODMsNygtLisBCgoKDg0OGxAQGzckICQ0LzI4NzQyLDQvLy8vLy0sLC8sMCwsLCwsNSwsLywsLCwsLCwsLSwsLCwsLCwsLCwsLP/AABEIAKAAoAMBEQACEQEDEQH/xAAbAAEAAgMBAQAAAAAAAAAAAAAABQYCAwQBB//EAEMQAAIBAgQCBwQGBgkFAAAAAAECAwARBBIhMQVBBhMiMlFhcYGRobEHFCMzQlJDYnKC0fAVFiSSorLBwtI0RFPh4v/EABoBAQADAQEBAAAAAAAAAAAAAAACAwQBBQb/xAA/EQABAwIEAggFBAECBAcBAAABAAIDBBESITFBBVETYXGBkbHR8BQiMqHBI0Lh8TMkUhU0gqJDU2JjcrLSBv/aAAwDAQACEQMRAD8A+40RKIlESiJREoiURKIlESiJREoiURKIlESiJREoiURKIlESiJREoiURKIvGNtTRALqD4h0vwkOjTBj4J2vlVDqiNupXoQ8Kqpcwy3bkod/pBVvucNNJ57D3jNVXxgP0tJW4cCc3/LI1vvuWDdL8by4eQPNz/wABXPiJf9ikOFUm8/2/lef15nT73AuB4hj/AMP9afFPH1M9+C7/AMGgd/jnHh/K6sJ9IeFY2cSRH9Zb/ImpNrIzrkqZOA1LRdhDuw+qsfD+KwzC8UiP5A6+7etDZGu+kry5qaWH/I0hdlTVCURKIlESiJREoiURKIlESiJRFUuMdNFD9ThEOImP5e6PaN/l51lkqQDhYLlezTcIcW9LUOwN+/8AHvJcf9WMTiRnx+IKoNepj2A315fAnzqHQPkzlPcr/wDiVPTfJSR3PM+/RSOB4bgUMKxwo6zAlZCAw7NjqTrrf4GrGsiFgBqs0tRWvD3PeQW2uNNb8lJcC4ss4YdkMNbKb9kk5T66ajkfZVkcgcslXSuhIOdj57/xzXXBi2aaSMxMqoARIbZXve4HPS1TDiXEWVL4mtja8OBJvluP7XBJMetZxKepjuZcwUroO6ml7jcm+m2pOlZJxXvkFpawdGGlvznS179p/Hj2x82OhlhZ5YY3tIECra9msRc8iFOo8jVZc1zbuC0shmilDI3kZXv2X+xOijcb0Kw8kjjDSNFJFYm17KTe2vLblVbqVjicBsQtUXGJ42NM7cTXfey5/wCn8bw9guKQzRbB+fsbYnyb31HppYcni4VvwNHXDFTnC7l/HornwbjcOJXNE4Nt1OjL6itkcrXi7V4VTRy0zrSD0KkasWVKIlESiJREoiURKItWJnWNS7sFVRck7AVwkAXKkxjnuDWi5KpEmIn4qxSItBgwbM9u1L4gfw28b7ViLn1Bs3JvmvoBHBwxodJ80vLYe/65qc4e+FwqhIAtr2cg622zk27YDWBtter29HGLNXnzCpqXY5b9Xp1XGnNbMakjYr7FgGEYvmJy6M3ZZR+YEa6EWvrtXXXL/lUYjGKf9QZEnt0GYPV99MlzxcPjhydZJkNuxGpuQcysCvMkBQpsLG19KiGBtrlWOnklvgbfmT2EZ7b3GeS7IXsEEWGc9WuVC9ksNARqc2thy5VMbWboqHC5d0kgzNzbPyy+63pNiT+hiXyMrH5RV27+Q8f4UCynH7yf+kf/AKXO2DObM2EhLXvdGF7780XnUcOdy0KwSi2ESm3WPQlaMeY2zGVJoSwtnK3UaWDXGZRYHc1x2E63CshEjbCMhwG2/ZnY+C0Y7hTNDL1To8bKzBQC3WnLYAkHla/O5Jv4VF0ZLTbTzVkVS1srOkBDhYX0w5++Vhotr4858rKHiaMrHGR94ysqkm/I5vYFvXcedtlAQjDiBs4G5PIEE/jxNlB8d6GtFJ1+AYo669UDr+55fqnQ1TJTFpxR6r0KTizZWdDVi4O/r6qU6H9LlxX2UoCTjlsHtuR4Ec1qyCoEmR1WTiXCzTfOzNh+3vYqwyYxQ2T8XJRqSPHTYeZtWguF7LzGxEtxbe/eS3qKkqysqLiURKIlEXjsACSbAaknkKLoBJsFQnZuLTlQSuCibUjTrW/n3DzNYTeodb9o+6+iAbwuHEc5Xf8AaPfj2KyPiwmUR5Rho+y5jINtNrDZV5nfbkDWjFbTQLyxEXXx36R2Yv7zJ22WsYcrHGJer6mIaSXuXXKVAy2sLg62Jvy305awGLQKXSBz3GO+J23I3vr1dg61uweFcjKi/V4fAfeP5k/g+LHyqTWnbIfdVySMBu443f8AaPX7DtXdguHxxXyKAT3mOrN+0x1PtqbWBuiolnkl+o6eA7BouqpKlKIlESiLkkwC3LJeNjuyaX9RsfaKiWDbJXNmdazsx1/jcLmGkitOi51BWOUd0hrXB/ITlGhv5HlUN/m8VbqwiI5GxI3y87ewo0tkZHlGSbPeSViAtvyIb9oHYKPU61DQ3dqtVsYLY822yA17TyI3PcMlFdKuAjEA4vCZlmjbtDKVLleYvqGHxqmeHH87NQtvD600/wDp6jNp03tf8H7KQ+j/AIxHNCVACyrrJ4vyzknU3trVlLI17etZeMUskMoJN2nTq6la61Lx0oiURKIlEVM6cY55ZI+HwHty6yN+VPP4k+QHjWOpcXERN3Xu8KhZEx1ZLo3TrPv3kpOSBIIlwkJHcIKKQspB/GpOl9CbHfx01tIDW4G/ysjXumkNRIN9Tm3sPVpnt3rPg0ypHLLIVAAF3AyLkQEAZTqhXW6nmfSkZABcVGpa572xs1O2puevQ32IWzhuHaVhPKpUD7mI/gH5mH5iOX4Rp411gLjid3BRnkbE0xRm5P1Hn1Dq81M1csKURKIlESiJREoi8dQQQQCDuDzougkG4UfLhgOwwVlIIQuL5CfwnmQdPl4VWW7LQ2Qn5hkd7b9fb/ahcPiWgYCR2CQizKgLGR22zNbtMe9pzYAX1NUh2DU5Beg+MTAlgF3bmwsByGwGnYL5KF6V4RsHiI8fApCsftEOlidwfDN8CPOqZ2mJwlat3D5W1kLqOU5jQ++Xkr9gsUssayIbqygg+tbmuDhcL5yWJ0Tyx2oW+pKtKItc06r3mVb6C5A19tcJA1Umsc76Rdacdj44lLOyiylrEi5A1NhzrjnhozU4oHykBo6lVfo/wrSGXHS9+ZrL+qo3t7bD0XzrLStLryO3Xs8YkbGGUkejdes+8+9dYIklUZ82Zy0kIYh43tlvmXcKAdDb1O1T+o69yoIMcZytYWBtkRroefMX7N1KNCJJFj3ihsWuScz7qCTvlHaN+ZXwqy2I22CyB5jYX/ud9hue/TxW7ivEuoXMY5HXmYwDb1uRYedSe/DnZV09P0xwhwB61Gt0psM31XFFfzKiuP8AC5qrp98JWscNubdK2/WSPMBMH00wjtlMhjbwkUr86NqoybXsknCKpgxYbjqzVgU3FxqDWheYRbIr2iJREoiURKIsXUEEHUGi6CQbhQ3EItFLlrxkBnF8wjN+0vgTaxYa2Bqlw57eS3QuzOHQ7bX5H8DTRYRYDr4JI2DLFIgyhyWKt2rkX1topF/OuBmNpB0Kk6foJWvaQXNO2QIytplzBUH9GmOZeuwcujRNdfeQw9hsf3qoo3kXjOy9DjkLXYKlmjvY+3kr1W5fPJRF5aiKqfSViyuEEa96ZwgHjzPyA9tZax1mWG69ngcQdUY3aNF1JYsLhcKkfVGVRljKgXvfQkg1Y60bALX2WWPFU1Dn4sJzN10rh0wySOC2QKWKE3AI1OW+uu1r1KwYCdlUXvqHNYQL6X9Vu4VhykSh++e0/wC02p+Jt6CpMFhmq6h4fIS3TQdg0WiDi8MssmHR7ui3bLyvcWB8Rz8LioiRrnFo2Vj6WWKNszhkff3Vf4ZhXixZZ4nPIyyPlNvLICsntCn1qhjS19yO/wDrVelPKyWnwtcOwC//ANsx3XCsnEuGQ4lMsqBgRobajzB3FaHsa8WIXlwVEtO/Ew2KqvAsY+Aw2IWa7xwThVPPIcp0/vXt6issTjCx2LQFexVxMrp4zHk57bntF/T8q7ROGAYbEXHoa2g3XgOBaSCsqLiURKIlESiLTiFGhtf8J9D/ACK4VNh1Hf4KuxQRxTPIVayPZES5N8tySb6jKCQvLnckAZwA1xK9Rz5JIgwHUZk6a+uV/TOE4y4w/FoJ1PYnAuRsb2Un4qapkOCcOG630wNRw58R1Z+M/VfQhW9fMr2iLWktyRZhbmRofSuXUi2wvdUnpJOJ+I4KKxGRizBhY7gj/J8axzHHMxq9+hYYaKeTmAPx+VZeOYmdBeJQVy6nKXYN+yGGnmL+laJC8fSvKpI4Xm0hz7bC3bY+GXas5e1FGufrM7L2rCzC+blpawrpzAzUW/LI42tYHLlsq10p6SM8/wBSw7CJibSSucuXyX+PurNNMS7o25da9Xh/D2si+KmGIDQDO/b6eK04nohJgzHPgjneMWdG/SeNvC/h6Vw05js6PZWM4rHVh0NVkDoeXvmrHwfpNBOLZurkHeik7LKfCx3rRHOx/UeS8up4dNBna7diMwVLSzqouzKo8SQBVpIGqxNY5xsBdVvGoMe6RoL4VXzyyW0lYbIn5hzLbbCs7h0xsPp3616kRNC0vf8A5CLAf7RuTy6h3q0VpXkpRFH8d4umFhM0gYqCAcoudfbVcsgjbiK00lK+pk6NmvWud+NH64mGVAQY+sZ77DkALa38b1zpf1AwKwUg+GM7jvYBTFWrElEXHxWRliYra+gF9hcgctedQeSG5K+naHSAHT+Fx4/h7mW6ICDcnNIVXMRlvYIWvl03AqLmG+SvhnaGWcbHqFza99yBr1Ks/SfhCMLA/ZDRtl7OwDLy9qCstY35AeS9XgMo+Ie3Zwvn1H+Srvgp88aP+ZQ3vANbmm4BXgSswPc3kSFvrqrSiKlYsX43EOSwm3+L+NY3f8wOxe9Hlwp55u9F3cdhDTErBJnA+91yH2Lcm3oPWpyC7tFnpHER2LxbllfxNrffsUsf+3235Xt3G2vc++rf9vvZYv8AzPe4WfFOEQ4gWmjV/Akaj0O4rr42v+oLkFVNAbxuso7C9HGh0w+JlReSPaRR6X1HvqtsJb9Lj5rTJXtmzmjBPMZH7ZfZdcnCesAGIEM3mYrH4uakY8X1WPcqW1XR5w3b/wBX8BUriXGeH4aZkjwKs6MQSQqi48N/lWN8kLHWDMwvfgpK6ojDnz2B7T6ean+jfTaHEuIipic90Egq3kCLe61Xw1TXm2i82u4PLTt6S+Ib8x2rm4V0rmfiLYWRUVQWUZb3JGxuTzAvUWVDjLgKtqOGRMohOwknI+OqiPpLxUkWJiZJGtlzZAxAzKeYB56b1VWOc14sVt4FFHJA8OaL3te2xCsPFeIw47B4lIWzFI8x0Oh1I9e6a0Pe2WNwavMp6eaiqY3SC1zb8HzUX9HWK6+eaZiMyxRxgc7AG5/wiqqR2NxceQC2caj6CJkY0JcV7huk85cSOydRJO0GUCzRHZXvz86Cd97nQm3YuScOgDcDQcbWh3U7mOrqUbwzjGKhh+tPM8gjmMWIie2mo7Saab7VWyWRrcZN7GxC1T0lNLJ8O1gbibiaR5FXvpEf7JMQdoywI8hcEe6t0v0FfPUQ/wBSwHmFu4ph3lhZY5DGzAWccuddeC5tgbKuB7IpQ57cQGygfpIT+wG5uQya+Otqoqx+l4L0uCH/AFgtyK6+g2N67BRMVsVBT1y6XHrap0z8UYKo4tD0VU4A65+KsFXrzVrUtmNwuXkbm5PmLWHvrmd1IhtsjmqZOGHGoi4UFojbKSRbXxA8Kxm4qBfkvdZhPC3hux9O1T3GOFyStcOrpcfZPdVNjc3Ive+1mBFXyMc70XnU1THGLEWOeYzP30t1ELc0wdIJAMozjTwuCtvYTapXuAVAMLXvZrkfVSdWLIlESiL5L06U4fiPXL+rIPMjf/LXlVPyS4u9fZ8JInoujPWPH+1j0qVf6UUwWuzRt2fzkg/wNJ7dN8vUpcPLvgD0uwcO5cnTHCSw41zK1s7Flcb5CSBtbYC3sqE7XNkOJXcMljlpWhg0Frdf9qX6X9FBh8JHJ1hkaOyE5QAVJJBtcnQkDfarp6fAwG97LDw3iZnqHMw2Bz7/ALeSsf0dYWE4QSKgDtdZDzaxO/v+NaKRrejuAvM41JL8SWOOQzHVdVTgyNhC8yAk4WYxzqPxwsdG9QQfh4VkjBju4ftNj2L2Kktqg2J//iNBaeThqO9SvBeG4M4rFmZUIBEsbMdOrkubjlofnVsbI8bsXb3FY6qoqxBEIic7tIHMZeS4OMI3X4zCRjMcU8bx221JLMfKxv7KhIDidGP3WWmmLeihqH5dGHA+QCvvHIh9VaL84EQ9Wsv+t63SD5Ldy+cpHH4gP5fN4ZrVxkqJY812GRhkWTKwJK2YDMMw7JHlXJLYhdTpsRjdbLMZkXG+Whsq/wBOMycNs2YF5RYM2YgXLAE3PIeNUVNxDnzXpcKs+uu3YbC3UpvgmLSHDwRZTn6tSEUXLXAJOmwudzaro3BrA1efVRPmmfJfK5z5e+QU/V685KIqd0yPVYzA4jkHMbH9q1vm3urHUfLIx3cvc4Z+pTTw72BHd7Cn+K4aRyMl7W1PWMgHnZRdveNq0PBOnmvNp5I2g4vIHzNh4Fc2HQyYWSNMoZCVVlJKlh2gQSSe9vqdb1EfMwgK15Ec7Xu0OZB1sciPDRSmCxIkjSQbMoPpfl7KtacQusksZjeWHZb66q0oi+e/SzhNIJRyLIfbZh8m99YK5ujl9N//ADsub4+w/g/hbvo56OxhFxbNnc3yi2ibg+p867SQi2NV8br5C404FgNev+Fu+kvgTzJHNEpYxghlAuSpsbjxsRt512siLgHDZQ4FWshc6N5sHWsev+Vh0d4r/SED4OaIpliAMlybkaA2K6EaHfxpFJ0zTG4bKVbTfASipjde509nPwWro70cx+EmCrIhgLguAdGGxIBFwbfIVyKGWN2RyU63iFFVREuacdsupWLCcAyYrEzFgUnUBo8vMaXJv5nS3OtDYbPc7mvLkrsUEcYFiwnNa8P0PwyoiOhl6snIZNSATfLpa4HgaiKaMAAi9lJ/Fakuc5pw4tbefauHjh6nimEl2EqtEfUWt/mFQk+WZp55LRSjpuHys3aQ734KdxvbmijH4byN6DsqD6sb/umr3ZuA7150XyxPed8h5n7ea4OJYoLMQ4R1IACSnIB45cy5Hv43B5VB7rOzWmCMuiGEkHmM/GxuPBVf6SI1/s2HiQIZDmIAAsdEXbT8Te6stWB8rWjX+l6/BHO/UmkN8OX5PkF9Ew0ARAiiwUWFegBYWC+Ye8vcXHUrO/KuqKwlQm1mK+NgNfLUVwhSaQNRdV3p9w0y4SQhj2BmC6WuNzte9r86z1TMUZXp8HqBFUtBGuXitkWMXFYBJiFYhQWzDMFI0Y22NtTY10OD4g5RdE6mrDGDb7a6Z7XW3gWLGYgknMSFYDLGVXu9WCdbg3OW+t/Kuxu97dyhVxG1wNNdzc638s12YRurlaI7Pd4/96+wnN6N5VNvyuwqmQdJGJBqMj+D36d3WpGrFlSiKI6U8G+t4cxBghzAhiL2sfC45VVNF0jcK20FX8LN0lr6p0Y4J9Uh6rrDJ2i1yLWvyAuf5NIYujbhvdK+s+Kl6TDZS9WrElESiJRF4RRFqxCpbO4WyXOZgOz4m52rhtqVNhffC3f7rj4QpIaYjtSm4B0sg7inw01PmxqDP93P2FfUkAiIaN89z+O5cOGmklUZJCVZ7SI6gsgvc2YWBBAsCQbgg1AEuGRWh7I4icbcwMiDke7PPnmLKr4RRiuMdkDqsPtbbsaafvn4Vmb+pPloF68hNLw35vqf+f4X0ivQXyy8tre3tou7L2i4vHUEEEXBFiPKi6CQbhUbogxweLmwLnssc8JPPy9ot7VPjWGD9J5jPcvoOJAVdMyrbqMne+3zUlxCN8rGWP7Q3VZbgqoLArYd4spHZUDf1q1wNsxmssLm4gI3fLrbc2Fj1WO5JUvMFxCEKSjoQVJBDI3IkHkQfaCRVps8ZLC3FA67swfAjf3sVvwOLzggjLIujp4Hy8QeR51Jrr9qhLFgNxmDofe/MLqqSpSiJREoiURKIlESiKKnP1hzGPuUP2h/Ow/RjyB7x9njVR+c2295LYwdAzGfqOnUOfp48l5xiIyOsedEFrqG16xvAi4NgNdDfXy1SC5tf+V2mcI2l+Ek9Ww++vWLeKiuOYtcFhWl6vq5mXq0AYsBa9rE8hqRoKqkcImXtY6LZSROrJwzFdozOVvHrOi4+gPR944BIXKdbZiAO1Yd0Zr6DUm1ue9QpYS1t76q7jFcySXABfD4deSukUYUWUADwFbALaLwXOLjcrOuriURKIqz034G06LNDcTw9pCNyN8vwuP/AHWaoiLxibqF63Cq1sLzHJ9Dsj6+q2cE4qMdAkiELLGwLAi4VrEai4NiCf5FdjkErQRqFCqpjRTFjhdrvL1C9XESxtNKTGctg5N1vYXCILm1s+5vmLbCu3cCXIWRvDIxcX0313PhoLWA1Kk8VhesCyIerlA7JI5HXK45jy5HarC2+YyKyRyYCWOzb7zC8wnEwzdXIOrlt3Ce94lD+MfEcwKNfnY5FdkpyG42fM3ny7Rt7su+prMlESiJREoiwlkCgsxCgbkmwHrXCbarrWlxsBcqFXGSYprQkxwDvTW7UnlF4D9f3eNU4jJ9OnPn2eq3mJlMLy5v5bD/AOXp4rfjcbHAnVxZc4AEcQ3a34V87e69zUnODBYa8lXFC+d2OS9tzy6ytWGdrqLh8PlEnWSXuq8ludG8c24A1vcGuAnu1U3tbYm1n3tYbnn1dmh2VQJPFscLX+rQ/EH5FiPcKyf8xJ/6R7+69vLhdJ/7j/f2819JVbCw0Ar0V8qTfMr2iJREoiURKIqZ0j4PLhpjjsGNf00XJxuTp8ffWOWNzHdJH3r3aKqjqI/hanT9p5e9vBSvBMbh8YBiEF3AGZL91uRI2JGoDeFWxuZJ8wWOqhqKS8L9DvzHvULCfibpOzGNlBjW+Yg5VVmuSqk6tmCqOZB8K4XkOvZSZTsfEBivmdNyQLZkbWueQUierxCFZUHZIDK2uVrAix8RmGoqzJ4s4LL+pA4OjdruNxouf6hiIj9jMHX/AMc9z7nHaHtDVzA9v0nx9Vb08Eg/VZY82+mnhZZpxKYfeYZwfGNlcf7T8KB7t2qJp4j9Eg7wQfyPutq8WTmsq+sb/wAKl0g9hQNK/Yg949V43FxmyrHM/mEIHvawrnScgV0UptdzgO/0usnnnbuRKnnI237qg3/vCu3edAuBkLfqcT2D8n0K5jwQOQ2JfryD2VIyxg+SXNz+0Sah0QObzfy8Fb8YWAtgbh+7vH0steN4yCpETAC33lrhR3S1ueRrZgbWDA0dILfL7/rdSipCHXkHdz3t3i9usWWrB4WRmLS9UUNxOjKR2lGjc1a35ha4t4aca0k3PepyyRtbhjvf9pB2O2xHZnY9qrPFeINjXGCwQywL33Gzf/PzrM95lPRx6L1aeBtG34qqzedB738leeDcLTDRCOMaDc82Pia2xxhjbBfP1VS+okL3ruqazpREoiURKIlESiKocb6LOkv1rAsI5fxJ+F/9B6bHyrJJAQcceRXt0vEmOj6CrGJux3C84T0nindY8SOonQ6o2isw2NyOW4B+NI52vNn5ELtRw6SBhfAcbDuNQN/Hf8LsXhjxHM5uqi5btv1smyu6brlF72JvceFTwFuv9lZzUNkFm6nsGEakA732uPNe8LaR1cRSIik5UuxkACjtPHexPaZRY6C1GYjex/PglQI2Fpe0kjM5W10B12BPXdSHCMcXshFyq9pr3BOZk09chNWMffJZqmEM+caE6dwP2vZdmIxSojOdQgu2XUi2p09KmXAC6oZG57g3muKbjsQJynPYXJUgrchiBe+5yH3iqzK3ZXtopTbELduuw/K0f06b3EfZBCt2gCjG1s19AM11J5EDx050p5Kz4IWsXZ6jLUDl12sQtIwJlgilYuzsFL6nusBfKNly3DCw3WuYS5oKs6YRyujFgBe3aNL876d604gQ4ZElxbqsilu5+lBuLFeeh25bXqJwsALzn5qbOlqHOjp23aba/t0393UC0+J4n9nEvUYUaebDlf8AgNPWqLvnyGTV6IZT8N+eQ45D9vfPyV14LwiPDRhIxbxPMnzrZHG1gsF4NVVSVD8TypCrFmSiJREoiURKIlESiJRFGca4DBiltKgJ5MNGHoarkibIPmC10tbNTG8Z7tlXI+D4/B/9NKMRENo5NCB4DX5EelZxHNF9BuF6Zq6Gr/ztwO5jT37usZOmMdwuNw0sDjZtba72Is2vleuGpbpI2yk3hMli6lkDx71GYUpwrjuCDMUniAYKAvdyqosBr5k++rWSxXyKx1FFWEAOYcr9eZXZgp8JGZGSWIGVsz/aA3O3M6VNpjFyDqqJWVUga1zT8osMv4UbK+DWIxviktnDAhluFUjKnPQKMvpeqiYwLFy1tFW5+NsRvYjQ6nU+Oa5sT0twEbyMmaVpQAyqCQ1gQN7DW59aiaiFpJGd1azhddI1rXWaG6X2v2ZrQOMY/EjJhsOMOgFgz7gcrXAt6WNc6SZ+TBYKz4ShpzinkxnkPf5XVwroMofrcU5nkO+bb4/z6VJlKL4nm5VVRxlxb0cDcDVbo4wosoAHgK1gWXiOcXG5WVFxKIlESiJREoiURKIlESiJREoixkQMLEAjwIuKEXXQSDcKKxXRjCSd6CP1At8qqdBGdQtkfEaqP6XlRbfR/hCb2ceWbT5VV8HGtY45VAWuPBdkHQ3Br+hU/tXNTFNENlS/i1W796ksJwmCM3jiRCdLqoG1WNja3QLJJVTSCz3ErtqaoSiJREoiURKIlESiJREoiURKIlESiJREoiURKIlESiJREoiURKIlESiJREoi/9k="/>
          <p:cNvSpPr>
            <a:spLocks noChangeAspect="1" noChangeArrowheads="1"/>
          </p:cNvSpPr>
          <p:nvPr/>
        </p:nvSpPr>
        <p:spPr bwMode="auto">
          <a:xfrm>
            <a:off x="168540" y="-144463"/>
            <a:ext cx="3302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graphicFrame>
        <p:nvGraphicFramePr>
          <p:cNvPr id="7" name="Tablo 28"/>
          <p:cNvGraphicFramePr>
            <a:graphicFrameLocks noGrp="1"/>
          </p:cNvGraphicFramePr>
          <p:nvPr>
            <p:extLst>
              <p:ext uri="{D42A27DB-BD31-4B8C-83A1-F6EECF244321}">
                <p14:modId xmlns:p14="http://schemas.microsoft.com/office/powerpoint/2010/main" xmlns="" val="820312218"/>
              </p:ext>
            </p:extLst>
          </p:nvPr>
        </p:nvGraphicFramePr>
        <p:xfrm>
          <a:off x="1052567" y="1592796"/>
          <a:ext cx="7878875" cy="4084320"/>
        </p:xfrm>
        <a:graphic>
          <a:graphicData uri="http://schemas.openxmlformats.org/drawingml/2006/table">
            <a:tbl>
              <a:tblPr firstRow="1" bandRow="1">
                <a:tableStyleId>{5C22544A-7EE6-4342-B048-85BDC9FD1C3A}</a:tableStyleId>
              </a:tblPr>
              <a:tblGrid>
                <a:gridCol w="4836537"/>
                <a:gridCol w="2043848"/>
                <a:gridCol w="998490"/>
              </a:tblGrid>
              <a:tr h="370840">
                <a:tc>
                  <a:txBody>
                    <a:bodyPr/>
                    <a:lstStyle/>
                    <a:p>
                      <a:r>
                        <a:rPr lang="tr-TR" sz="2000" b="1" dirty="0" smtClean="0">
                          <a:latin typeface="+mj-lt"/>
                        </a:rPr>
                        <a:t>Açıklama</a:t>
                      </a:r>
                      <a:endParaRPr lang="tr-TR" sz="2000" b="1" dirty="0">
                        <a:latin typeface="+mj-lt"/>
                      </a:endParaRPr>
                    </a:p>
                  </a:txBody>
                  <a:tcPr marL="99060" marR="99060" anchor="ctr"/>
                </a:tc>
                <a:tc>
                  <a:txBody>
                    <a:bodyPr/>
                    <a:lstStyle/>
                    <a:p>
                      <a:pPr algn="ctr"/>
                      <a:r>
                        <a:rPr lang="tr-TR" sz="2000" b="1" dirty="0" smtClean="0">
                          <a:latin typeface="+mj-lt"/>
                        </a:rPr>
                        <a:t>Standart</a:t>
                      </a:r>
                      <a:r>
                        <a:rPr lang="tr-TR" sz="2000" b="1" baseline="0" dirty="0" smtClean="0">
                          <a:latin typeface="+mj-lt"/>
                        </a:rPr>
                        <a:t>  e-Posta</a:t>
                      </a:r>
                      <a:endParaRPr lang="tr-TR" sz="2000" b="1" dirty="0">
                        <a:latin typeface="+mj-lt"/>
                      </a:endParaRPr>
                    </a:p>
                  </a:txBody>
                  <a:tcPr marL="99060" marR="99060" anchor="ctr"/>
                </a:tc>
                <a:tc>
                  <a:txBody>
                    <a:bodyPr/>
                    <a:lstStyle/>
                    <a:p>
                      <a:pPr algn="ctr"/>
                      <a:r>
                        <a:rPr lang="tr-TR" sz="2000" b="1" dirty="0" smtClean="0">
                          <a:latin typeface="+mj-lt"/>
                        </a:rPr>
                        <a:t>Kep</a:t>
                      </a:r>
                      <a:endParaRPr lang="tr-TR" sz="2000" b="1" dirty="0">
                        <a:latin typeface="+mj-lt"/>
                      </a:endParaRPr>
                    </a:p>
                  </a:txBody>
                  <a:tcPr marL="99060" marR="99060" anchor="ctr"/>
                </a:tc>
              </a:tr>
              <a:tr h="370840">
                <a:tc>
                  <a:txBody>
                    <a:bodyPr/>
                    <a:lstStyle/>
                    <a:p>
                      <a:r>
                        <a:rPr lang="tr-TR" sz="2000" b="0" dirty="0" smtClean="0">
                          <a:latin typeface="+mj-lt"/>
                        </a:rPr>
                        <a:t>Mail</a:t>
                      </a:r>
                      <a:r>
                        <a:rPr lang="tr-TR" sz="2000" b="0" baseline="0" dirty="0" smtClean="0">
                          <a:latin typeface="+mj-lt"/>
                        </a:rPr>
                        <a:t> Gönderme / Alma</a:t>
                      </a:r>
                      <a:endParaRPr lang="tr-TR" sz="2000" b="0" dirty="0">
                        <a:latin typeface="+mj-lt"/>
                      </a:endParaRPr>
                    </a:p>
                  </a:txBody>
                  <a:tcPr marL="99060" marR="9906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000" b="1" i="0" u="none" strike="noStrike" cap="none" normalizeH="0" baseline="0" dirty="0" smtClean="0">
                          <a:ln>
                            <a:noFill/>
                          </a:ln>
                          <a:solidFill>
                            <a:srgbClr val="C00000"/>
                          </a:solidFill>
                          <a:effectLst/>
                          <a:latin typeface="+mj-lt"/>
                        </a:rPr>
                        <a:t>√</a:t>
                      </a:r>
                    </a:p>
                    <a:p>
                      <a:pPr algn="ctr"/>
                      <a:endParaRPr lang="tr-TR" sz="2000" b="1" dirty="0">
                        <a:solidFill>
                          <a:srgbClr val="C00000"/>
                        </a:solidFill>
                        <a:latin typeface="+mj-lt"/>
                      </a:endParaRPr>
                    </a:p>
                  </a:txBody>
                  <a:tcPr marL="99060" marR="9906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000" b="1" i="0" u="none" strike="noStrike" cap="none" normalizeH="0" baseline="0" dirty="0" smtClean="0">
                          <a:ln>
                            <a:noFill/>
                          </a:ln>
                          <a:solidFill>
                            <a:srgbClr val="C00000"/>
                          </a:solidFill>
                          <a:effectLst/>
                          <a:latin typeface="+mj-lt"/>
                        </a:rPr>
                        <a:t>√</a:t>
                      </a:r>
                    </a:p>
                    <a:p>
                      <a:pPr algn="ctr"/>
                      <a:endParaRPr lang="tr-TR" sz="2000" b="1" dirty="0">
                        <a:solidFill>
                          <a:srgbClr val="C00000"/>
                        </a:solidFill>
                        <a:latin typeface="+mj-lt"/>
                      </a:endParaRPr>
                    </a:p>
                  </a:txBody>
                  <a:tcPr marL="99060" marR="99060" anchor="ctr"/>
                </a:tc>
              </a:tr>
              <a:tr h="370840">
                <a:tc>
                  <a:txBody>
                    <a:bodyPr/>
                    <a:lstStyle/>
                    <a:p>
                      <a:r>
                        <a:rPr lang="tr-TR" sz="2000" b="0" dirty="0" smtClean="0">
                          <a:latin typeface="+mj-lt"/>
                        </a:rPr>
                        <a:t>Yasal Kanıt Desteği</a:t>
                      </a:r>
                      <a:endParaRPr lang="tr-TR" sz="2000" b="0" dirty="0">
                        <a:latin typeface="+mj-lt"/>
                      </a:endParaRPr>
                    </a:p>
                  </a:txBody>
                  <a:tcPr marL="99060" marR="99060" anchor="ctr"/>
                </a:tc>
                <a:tc>
                  <a:txBody>
                    <a:bodyPr/>
                    <a:lstStyle/>
                    <a:p>
                      <a:pPr algn="ctr"/>
                      <a:r>
                        <a:rPr lang="tr-TR" sz="2000" b="1" dirty="0" smtClean="0">
                          <a:solidFill>
                            <a:srgbClr val="C00000"/>
                          </a:solidFill>
                          <a:latin typeface="+mj-lt"/>
                        </a:rPr>
                        <a:t>X</a:t>
                      </a:r>
                      <a:endParaRPr lang="tr-TR" sz="2000" b="1" dirty="0">
                        <a:solidFill>
                          <a:srgbClr val="C00000"/>
                        </a:solidFill>
                        <a:latin typeface="+mj-lt"/>
                      </a:endParaRPr>
                    </a:p>
                  </a:txBody>
                  <a:tcPr marL="99060" marR="9906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000" b="1" i="0" u="none" strike="noStrike" kern="1200" cap="none" normalizeH="0" baseline="0" dirty="0" smtClean="0">
                          <a:ln>
                            <a:noFill/>
                          </a:ln>
                          <a:solidFill>
                            <a:srgbClr val="C00000"/>
                          </a:solidFill>
                          <a:effectLst/>
                          <a:latin typeface="+mj-lt"/>
                          <a:ea typeface="+mn-ea"/>
                          <a:cs typeface="+mn-cs"/>
                        </a:rPr>
                        <a:t>√</a:t>
                      </a:r>
                    </a:p>
                  </a:txBody>
                  <a:tcPr marL="99060" marR="99060" anchor="ctr"/>
                </a:tc>
              </a:tr>
              <a:tr h="370840">
                <a:tc>
                  <a:txBody>
                    <a:bodyPr/>
                    <a:lstStyle/>
                    <a:p>
                      <a:r>
                        <a:rPr lang="tr-TR" sz="2000" b="0" dirty="0" smtClean="0">
                          <a:latin typeface="+mj-lt"/>
                        </a:rPr>
                        <a:t>Mail Bütünlük</a:t>
                      </a:r>
                      <a:r>
                        <a:rPr lang="tr-TR" sz="2000" b="0" baseline="0" dirty="0" smtClean="0">
                          <a:latin typeface="+mj-lt"/>
                        </a:rPr>
                        <a:t> Garantisi</a:t>
                      </a:r>
                      <a:endParaRPr lang="tr-TR" sz="2000" b="0" dirty="0">
                        <a:latin typeface="+mj-lt"/>
                      </a:endParaRPr>
                    </a:p>
                  </a:txBody>
                  <a:tcPr marL="99060" marR="99060" anchor="ctr"/>
                </a:tc>
                <a:tc>
                  <a:txBody>
                    <a:bodyPr/>
                    <a:lstStyle/>
                    <a:p>
                      <a:pPr algn="ctr"/>
                      <a:r>
                        <a:rPr lang="tr-TR" sz="2000" b="1" dirty="0" smtClean="0">
                          <a:solidFill>
                            <a:srgbClr val="C00000"/>
                          </a:solidFill>
                          <a:latin typeface="+mj-lt"/>
                        </a:rPr>
                        <a:t>X</a:t>
                      </a:r>
                      <a:endParaRPr lang="tr-TR" sz="2000" b="1" dirty="0">
                        <a:solidFill>
                          <a:srgbClr val="C00000"/>
                        </a:solidFill>
                        <a:latin typeface="+mj-lt"/>
                      </a:endParaRPr>
                    </a:p>
                  </a:txBody>
                  <a:tcPr marL="99060" marR="9906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000" b="1" i="0" u="none" strike="noStrike" kern="1200" cap="none" normalizeH="0" baseline="0" dirty="0" smtClean="0">
                          <a:ln>
                            <a:noFill/>
                          </a:ln>
                          <a:solidFill>
                            <a:srgbClr val="C00000"/>
                          </a:solidFill>
                          <a:effectLst/>
                          <a:latin typeface="+mj-lt"/>
                          <a:ea typeface="+mn-ea"/>
                          <a:cs typeface="+mn-cs"/>
                        </a:rPr>
                        <a:t>√</a:t>
                      </a:r>
                    </a:p>
                  </a:txBody>
                  <a:tcPr marL="99060" marR="99060" anchor="ctr"/>
                </a:tc>
              </a:tr>
              <a:tr h="370840">
                <a:tc>
                  <a:txBody>
                    <a:bodyPr/>
                    <a:lstStyle/>
                    <a:p>
                      <a:r>
                        <a:rPr lang="tr-TR" sz="2000" b="0" dirty="0" smtClean="0">
                          <a:latin typeface="+mj-lt"/>
                        </a:rPr>
                        <a:t>Bütün</a:t>
                      </a:r>
                      <a:r>
                        <a:rPr lang="tr-TR" sz="2000" b="0" baseline="0" dirty="0" smtClean="0">
                          <a:latin typeface="+mj-lt"/>
                        </a:rPr>
                        <a:t> Mailler İmzalanabilir mi</a:t>
                      </a:r>
                      <a:endParaRPr lang="tr-TR" sz="2000" b="0" dirty="0">
                        <a:latin typeface="+mj-lt"/>
                      </a:endParaRPr>
                    </a:p>
                  </a:txBody>
                  <a:tcPr marL="99060" marR="99060" anchor="ctr"/>
                </a:tc>
                <a:tc>
                  <a:txBody>
                    <a:bodyPr/>
                    <a:lstStyle/>
                    <a:p>
                      <a:pPr algn="ctr"/>
                      <a:r>
                        <a:rPr lang="tr-TR" sz="2000" b="1" dirty="0" smtClean="0">
                          <a:solidFill>
                            <a:srgbClr val="C00000"/>
                          </a:solidFill>
                          <a:latin typeface="+mj-lt"/>
                        </a:rPr>
                        <a:t>X</a:t>
                      </a:r>
                      <a:endParaRPr lang="tr-TR" sz="2000" b="1" dirty="0">
                        <a:solidFill>
                          <a:srgbClr val="C00000"/>
                        </a:solidFill>
                        <a:latin typeface="+mj-lt"/>
                      </a:endParaRPr>
                    </a:p>
                  </a:txBody>
                  <a:tcPr marL="99060" marR="9906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000" b="1" i="0" u="none" strike="noStrike" kern="1200" cap="none" normalizeH="0" baseline="0" dirty="0" smtClean="0">
                          <a:ln>
                            <a:noFill/>
                          </a:ln>
                          <a:solidFill>
                            <a:srgbClr val="C00000"/>
                          </a:solidFill>
                          <a:effectLst/>
                          <a:latin typeface="+mj-lt"/>
                          <a:ea typeface="+mn-ea"/>
                          <a:cs typeface="+mn-cs"/>
                        </a:rPr>
                        <a:t>√</a:t>
                      </a:r>
                    </a:p>
                  </a:txBody>
                  <a:tcPr marL="99060" marR="99060" anchor="ctr"/>
                </a:tc>
              </a:tr>
              <a:tr h="370840">
                <a:tc>
                  <a:txBody>
                    <a:bodyPr/>
                    <a:lstStyle/>
                    <a:p>
                      <a:r>
                        <a:rPr lang="tr-TR" sz="2000" b="0" dirty="0" smtClean="0">
                          <a:latin typeface="+mj-lt"/>
                        </a:rPr>
                        <a:t>Diğer</a:t>
                      </a:r>
                      <a:r>
                        <a:rPr lang="tr-TR" sz="2000" b="0" baseline="0" dirty="0" smtClean="0">
                          <a:latin typeface="+mj-lt"/>
                        </a:rPr>
                        <a:t> KEP Hizmet Sağlayıcılara Kanıt Gönderme</a:t>
                      </a:r>
                      <a:endParaRPr lang="tr-TR" sz="2000" b="0" dirty="0">
                        <a:latin typeface="+mj-lt"/>
                      </a:endParaRPr>
                    </a:p>
                  </a:txBody>
                  <a:tcPr marL="99060" marR="99060" anchor="ctr"/>
                </a:tc>
                <a:tc>
                  <a:txBody>
                    <a:bodyPr/>
                    <a:lstStyle/>
                    <a:p>
                      <a:pPr algn="ctr"/>
                      <a:r>
                        <a:rPr lang="tr-TR" sz="2000" b="1" dirty="0" smtClean="0">
                          <a:solidFill>
                            <a:srgbClr val="C00000"/>
                          </a:solidFill>
                          <a:latin typeface="+mj-lt"/>
                        </a:rPr>
                        <a:t>X</a:t>
                      </a:r>
                      <a:endParaRPr lang="tr-TR" sz="2000" b="1" dirty="0">
                        <a:solidFill>
                          <a:srgbClr val="C00000"/>
                        </a:solidFill>
                        <a:latin typeface="+mj-lt"/>
                      </a:endParaRPr>
                    </a:p>
                  </a:txBody>
                  <a:tcPr marL="99060" marR="9906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000" b="1" i="0" u="none" strike="noStrike" kern="1200" cap="none" normalizeH="0" baseline="0" dirty="0" smtClean="0">
                          <a:ln>
                            <a:noFill/>
                          </a:ln>
                          <a:solidFill>
                            <a:srgbClr val="C00000"/>
                          </a:solidFill>
                          <a:effectLst/>
                          <a:latin typeface="+mj-lt"/>
                          <a:ea typeface="+mn-ea"/>
                          <a:cs typeface="+mn-cs"/>
                        </a:rPr>
                        <a:t>√</a:t>
                      </a:r>
                    </a:p>
                    <a:p>
                      <a:pPr algn="ctr"/>
                      <a:endParaRPr lang="tr-TR" sz="2000" b="1" dirty="0">
                        <a:solidFill>
                          <a:srgbClr val="C00000"/>
                        </a:solidFill>
                        <a:latin typeface="+mj-lt"/>
                      </a:endParaRPr>
                    </a:p>
                  </a:txBody>
                  <a:tcPr marL="99060" marR="99060" anchor="ctr"/>
                </a:tc>
              </a:tr>
              <a:tr h="370840">
                <a:tc>
                  <a:txBody>
                    <a:bodyPr/>
                    <a:lstStyle/>
                    <a:p>
                      <a:r>
                        <a:rPr lang="tr-TR" sz="2000" b="0" dirty="0" smtClean="0">
                          <a:latin typeface="+mj-lt"/>
                        </a:rPr>
                        <a:t>Detaylı</a:t>
                      </a:r>
                      <a:r>
                        <a:rPr lang="tr-TR" sz="2000" b="0" baseline="0" dirty="0" smtClean="0">
                          <a:latin typeface="+mj-lt"/>
                        </a:rPr>
                        <a:t> Loglama</a:t>
                      </a:r>
                      <a:endParaRPr lang="tr-TR" sz="2000" b="0" dirty="0">
                        <a:latin typeface="+mj-lt"/>
                      </a:endParaRPr>
                    </a:p>
                  </a:txBody>
                  <a:tcPr marL="99060" marR="99060" anchor="ctr"/>
                </a:tc>
                <a:tc>
                  <a:txBody>
                    <a:bodyPr/>
                    <a:lstStyle/>
                    <a:p>
                      <a:pPr algn="ctr"/>
                      <a:r>
                        <a:rPr lang="tr-TR" sz="2000" b="1" dirty="0" smtClean="0">
                          <a:solidFill>
                            <a:srgbClr val="C00000"/>
                          </a:solidFill>
                          <a:latin typeface="+mj-lt"/>
                        </a:rPr>
                        <a:t>X</a:t>
                      </a:r>
                      <a:endParaRPr lang="tr-TR" sz="2000" b="1" dirty="0">
                        <a:solidFill>
                          <a:srgbClr val="C00000"/>
                        </a:solidFill>
                        <a:latin typeface="+mj-lt"/>
                      </a:endParaRPr>
                    </a:p>
                  </a:txBody>
                  <a:tcPr marL="99060" marR="9906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000" b="1" i="0" u="none" strike="noStrike" kern="1200" cap="none" normalizeH="0" baseline="0" dirty="0" smtClean="0">
                          <a:ln>
                            <a:noFill/>
                          </a:ln>
                          <a:solidFill>
                            <a:srgbClr val="C00000"/>
                          </a:solidFill>
                          <a:effectLst/>
                          <a:latin typeface="+mj-lt"/>
                          <a:ea typeface="+mn-ea"/>
                          <a:cs typeface="+mn-cs"/>
                        </a:rPr>
                        <a:t>√</a:t>
                      </a:r>
                    </a:p>
                    <a:p>
                      <a:pPr algn="ctr"/>
                      <a:endParaRPr lang="tr-TR" sz="2000" b="1" dirty="0">
                        <a:solidFill>
                          <a:srgbClr val="C00000"/>
                        </a:solidFill>
                        <a:latin typeface="+mj-lt"/>
                      </a:endParaRPr>
                    </a:p>
                  </a:txBody>
                  <a:tcPr marL="99060" marR="99060" anchor="ctr"/>
                </a:tc>
              </a:tr>
              <a:tr h="370840">
                <a:tc>
                  <a:txBody>
                    <a:bodyPr/>
                    <a:lstStyle/>
                    <a:p>
                      <a:endParaRPr lang="tr-TR" sz="2000" b="0" dirty="0">
                        <a:latin typeface="+mj-lt"/>
                      </a:endParaRPr>
                    </a:p>
                  </a:txBody>
                  <a:tcPr marL="99060" marR="99060" anchor="ctr"/>
                </a:tc>
                <a:tc>
                  <a:txBody>
                    <a:bodyPr/>
                    <a:lstStyle/>
                    <a:p>
                      <a:pPr algn="ctr"/>
                      <a:endParaRPr lang="tr-TR" sz="2000" b="1" dirty="0">
                        <a:solidFill>
                          <a:srgbClr val="C00000"/>
                        </a:solidFill>
                        <a:latin typeface="+mj-lt"/>
                      </a:endParaRPr>
                    </a:p>
                  </a:txBody>
                  <a:tcPr marL="99060" marR="9906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2000" b="1" i="0" u="none" strike="noStrike" kern="1200" cap="none" normalizeH="0" baseline="0" dirty="0" smtClean="0">
                        <a:ln>
                          <a:noFill/>
                        </a:ln>
                        <a:solidFill>
                          <a:srgbClr val="C00000"/>
                        </a:solidFill>
                        <a:effectLst/>
                        <a:latin typeface="+mj-lt"/>
                        <a:ea typeface="+mn-ea"/>
                        <a:cs typeface="+mn-cs"/>
                      </a:endParaRPr>
                    </a:p>
                  </a:txBody>
                  <a:tcPr marL="99060" marR="99060" anchor="ctr"/>
                </a:tc>
              </a:tr>
            </a:tbl>
          </a:graphicData>
        </a:graphic>
      </p:graphicFrame>
      <p:pic>
        <p:nvPicPr>
          <p:cNvPr id="6" name="Picture 2" descr="C:\Users\tk32591\Desktop\Üst.jpg"/>
          <p:cNvPicPr>
            <a:picLocks noChangeAspect="1" noChangeArrowheads="1"/>
          </p:cNvPicPr>
          <p:nvPr/>
        </p:nvPicPr>
        <p:blipFill>
          <a:blip r:embed="rId3" cstate="print"/>
          <a:srcRect/>
          <a:stretch>
            <a:fillRect/>
          </a:stretch>
        </p:blipFill>
        <p:spPr bwMode="auto">
          <a:xfrm>
            <a:off x="0" y="0"/>
            <a:ext cx="9906000" cy="476672"/>
          </a:xfrm>
          <a:prstGeom prst="rect">
            <a:avLst/>
          </a:prstGeom>
          <a:noFill/>
        </p:spPr>
      </p:pic>
      <p:pic>
        <p:nvPicPr>
          <p:cNvPr id="8" name="Picture 2" descr="C:\Users\tk32591\Desktop\Alt.jpg"/>
          <p:cNvPicPr>
            <a:picLocks noChangeAspect="1" noChangeArrowheads="1"/>
          </p:cNvPicPr>
          <p:nvPr/>
        </p:nvPicPr>
        <p:blipFill>
          <a:blip r:embed="rId4" cstate="print"/>
          <a:srcRect/>
          <a:stretch>
            <a:fillRect/>
          </a:stretch>
        </p:blipFill>
        <p:spPr bwMode="auto">
          <a:xfrm>
            <a:off x="0" y="6419850"/>
            <a:ext cx="9906000" cy="438150"/>
          </a:xfrm>
          <a:prstGeom prst="rect">
            <a:avLst/>
          </a:prstGeom>
          <a:noFill/>
        </p:spPr>
      </p:pic>
    </p:spTree>
    <p:extLst>
      <p:ext uri="{BB962C8B-B14F-4D97-AF65-F5344CB8AC3E}">
        <p14:creationId xmlns:p14="http://schemas.microsoft.com/office/powerpoint/2010/main" xmlns="" val="280315536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stretch>
            <a:fillRect/>
          </a:stretch>
        </p:blipFill>
        <p:spPr>
          <a:xfrm>
            <a:off x="1064568" y="908720"/>
            <a:ext cx="7458715" cy="4176464"/>
          </a:xfrm>
          <a:prstGeom prst="rect">
            <a:avLst/>
          </a:prstGeom>
        </p:spPr>
      </p:pic>
      <p:sp>
        <p:nvSpPr>
          <p:cNvPr id="6" name="Metin kutusu 2"/>
          <p:cNvSpPr txBox="1">
            <a:spLocks noChangeArrowheads="1"/>
          </p:cNvSpPr>
          <p:nvPr/>
        </p:nvSpPr>
        <p:spPr bwMode="auto">
          <a:xfrm>
            <a:off x="0" y="97468"/>
            <a:ext cx="9898424"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100" b="1">
                <a:solidFill>
                  <a:schemeClr val="accent2"/>
                </a:solidFill>
                <a:latin typeface="Monotype Corsiva" pitchFamily="66" charset="0"/>
                <a:cs typeface="Arial" pitchFamily="34" charset="0"/>
              </a:defRPr>
            </a:lvl1pPr>
            <a:lvl2pPr marL="742950" indent="-285750" eaLnBrk="0" hangingPunct="0">
              <a:defRPr sz="2100" b="1">
                <a:solidFill>
                  <a:schemeClr val="accent2"/>
                </a:solidFill>
                <a:latin typeface="Monotype Corsiva" pitchFamily="66" charset="0"/>
                <a:cs typeface="Arial" pitchFamily="34" charset="0"/>
              </a:defRPr>
            </a:lvl2pPr>
            <a:lvl3pPr marL="1143000" indent="-228600" eaLnBrk="0" hangingPunct="0">
              <a:defRPr sz="2100" b="1">
                <a:solidFill>
                  <a:schemeClr val="accent2"/>
                </a:solidFill>
                <a:latin typeface="Monotype Corsiva" pitchFamily="66" charset="0"/>
                <a:cs typeface="Arial" pitchFamily="34" charset="0"/>
              </a:defRPr>
            </a:lvl3pPr>
            <a:lvl4pPr marL="1600200" indent="-228600" eaLnBrk="0" hangingPunct="0">
              <a:defRPr sz="2100" b="1">
                <a:solidFill>
                  <a:schemeClr val="accent2"/>
                </a:solidFill>
                <a:latin typeface="Monotype Corsiva" pitchFamily="66" charset="0"/>
                <a:cs typeface="Arial" pitchFamily="34" charset="0"/>
              </a:defRPr>
            </a:lvl4pPr>
            <a:lvl5pPr marL="2057400" indent="-228600" eaLnBrk="0" hangingPunct="0">
              <a:defRPr sz="2100" b="1">
                <a:solidFill>
                  <a:schemeClr val="accent2"/>
                </a:solidFill>
                <a:latin typeface="Monotype Corsiva" pitchFamily="66" charset="0"/>
                <a:cs typeface="Arial" pitchFamily="34" charset="0"/>
              </a:defRPr>
            </a:lvl5pPr>
            <a:lvl6pPr marL="2514600" indent="-228600" eaLnBrk="0" fontAlgn="base" hangingPunct="0">
              <a:spcBef>
                <a:spcPct val="0"/>
              </a:spcBef>
              <a:spcAft>
                <a:spcPct val="0"/>
              </a:spcAft>
              <a:defRPr sz="2100" b="1">
                <a:solidFill>
                  <a:schemeClr val="accent2"/>
                </a:solidFill>
                <a:latin typeface="Monotype Corsiva" pitchFamily="66" charset="0"/>
                <a:cs typeface="Arial" pitchFamily="34" charset="0"/>
              </a:defRPr>
            </a:lvl6pPr>
            <a:lvl7pPr marL="2971800" indent="-228600" eaLnBrk="0" fontAlgn="base" hangingPunct="0">
              <a:spcBef>
                <a:spcPct val="0"/>
              </a:spcBef>
              <a:spcAft>
                <a:spcPct val="0"/>
              </a:spcAft>
              <a:defRPr sz="2100" b="1">
                <a:solidFill>
                  <a:schemeClr val="accent2"/>
                </a:solidFill>
                <a:latin typeface="Monotype Corsiva" pitchFamily="66" charset="0"/>
                <a:cs typeface="Arial" pitchFamily="34" charset="0"/>
              </a:defRPr>
            </a:lvl7pPr>
            <a:lvl8pPr marL="3429000" indent="-228600" eaLnBrk="0" fontAlgn="base" hangingPunct="0">
              <a:spcBef>
                <a:spcPct val="0"/>
              </a:spcBef>
              <a:spcAft>
                <a:spcPct val="0"/>
              </a:spcAft>
              <a:defRPr sz="2100" b="1">
                <a:solidFill>
                  <a:schemeClr val="accent2"/>
                </a:solidFill>
                <a:latin typeface="Monotype Corsiva" pitchFamily="66" charset="0"/>
                <a:cs typeface="Arial" pitchFamily="34" charset="0"/>
              </a:defRPr>
            </a:lvl8pPr>
            <a:lvl9pPr marL="3886200" indent="-228600" eaLnBrk="0" fontAlgn="base" hangingPunct="0">
              <a:spcBef>
                <a:spcPct val="0"/>
              </a:spcBef>
              <a:spcAft>
                <a:spcPct val="0"/>
              </a:spcAft>
              <a:defRPr sz="2100" b="1">
                <a:solidFill>
                  <a:schemeClr val="accent2"/>
                </a:solidFill>
                <a:latin typeface="Monotype Corsiva" pitchFamily="66" charset="0"/>
                <a:cs typeface="Arial" pitchFamily="34" charset="0"/>
              </a:defRPr>
            </a:lvl9pPr>
          </a:lstStyle>
          <a:p>
            <a:pPr defTabSz="457200"/>
            <a:r>
              <a:rPr lang="tr-TR" sz="2200" dirty="0" err="1" smtClean="0">
                <a:solidFill>
                  <a:schemeClr val="bg1"/>
                </a:solidFill>
                <a:effectLst>
                  <a:outerShdw blurRad="38100" dist="38100" dir="2700000" algn="tl">
                    <a:srgbClr val="000000">
                      <a:alpha val="43137"/>
                    </a:srgbClr>
                  </a:outerShdw>
                </a:effectLst>
                <a:latin typeface="+mj-lt"/>
              </a:rPr>
              <a:t>Webmail</a:t>
            </a:r>
            <a:r>
              <a:rPr lang="tr-TR" sz="2200" dirty="0" smtClean="0">
                <a:solidFill>
                  <a:schemeClr val="bg1"/>
                </a:solidFill>
                <a:effectLst>
                  <a:outerShdw blurRad="38100" dist="38100" dir="2700000" algn="tl">
                    <a:srgbClr val="000000">
                      <a:alpha val="43137"/>
                    </a:srgbClr>
                  </a:outerShdw>
                </a:effectLst>
                <a:latin typeface="+mj-lt"/>
              </a:rPr>
              <a:t> Giriş Ekranı</a:t>
            </a:r>
          </a:p>
          <a:p>
            <a:pPr defTabSz="457200"/>
            <a:endParaRPr lang="tr-TR" sz="2200" dirty="0">
              <a:solidFill>
                <a:schemeClr val="bg1"/>
              </a:solidFill>
              <a:effectLst>
                <a:outerShdw blurRad="38100" dist="38100" dir="2700000" algn="tl">
                  <a:srgbClr val="000000">
                    <a:alpha val="43137"/>
                  </a:srgbClr>
                </a:outerShdw>
              </a:effectLst>
              <a:latin typeface="+mj-lt"/>
            </a:endParaRPr>
          </a:p>
        </p:txBody>
      </p:sp>
      <p:pic>
        <p:nvPicPr>
          <p:cNvPr id="4" name="Picture 2" descr="C:\Users\tk32591\Desktop\Üst.jpg"/>
          <p:cNvPicPr>
            <a:picLocks noChangeAspect="1" noChangeArrowheads="1"/>
          </p:cNvPicPr>
          <p:nvPr/>
        </p:nvPicPr>
        <p:blipFill>
          <a:blip r:embed="rId3" cstate="print"/>
          <a:srcRect/>
          <a:stretch>
            <a:fillRect/>
          </a:stretch>
        </p:blipFill>
        <p:spPr bwMode="auto">
          <a:xfrm>
            <a:off x="0" y="0"/>
            <a:ext cx="9906000" cy="476672"/>
          </a:xfrm>
          <a:prstGeom prst="rect">
            <a:avLst/>
          </a:prstGeom>
          <a:noFill/>
        </p:spPr>
      </p:pic>
      <p:pic>
        <p:nvPicPr>
          <p:cNvPr id="5" name="Picture 2" descr="C:\Users\tk32591\Desktop\Alt.jpg"/>
          <p:cNvPicPr>
            <a:picLocks noChangeAspect="1" noChangeArrowheads="1"/>
          </p:cNvPicPr>
          <p:nvPr/>
        </p:nvPicPr>
        <p:blipFill>
          <a:blip r:embed="rId4" cstate="print"/>
          <a:srcRect/>
          <a:stretch>
            <a:fillRect/>
          </a:stretch>
        </p:blipFill>
        <p:spPr bwMode="auto">
          <a:xfrm>
            <a:off x="0" y="6419850"/>
            <a:ext cx="9906000" cy="438150"/>
          </a:xfrm>
          <a:prstGeom prst="rect">
            <a:avLst/>
          </a:prstGeom>
          <a:noFill/>
        </p:spPr>
      </p:pic>
    </p:spTree>
    <p:extLst>
      <p:ext uri="{BB962C8B-B14F-4D97-AF65-F5344CB8AC3E}">
        <p14:creationId xmlns:p14="http://schemas.microsoft.com/office/powerpoint/2010/main" xmlns="" val="3538802998"/>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1" descr="image003"/>
          <p:cNvPicPr>
            <a:picLocks noChangeAspect="1" noChangeArrowheads="1"/>
          </p:cNvPicPr>
          <p:nvPr/>
        </p:nvPicPr>
        <p:blipFill>
          <a:blip r:embed="rId3" cstate="print"/>
          <a:srcRect/>
          <a:stretch>
            <a:fillRect/>
          </a:stretch>
        </p:blipFill>
        <p:spPr bwMode="auto">
          <a:xfrm>
            <a:off x="488504" y="1268760"/>
            <a:ext cx="8966994" cy="4852987"/>
          </a:xfrm>
          <a:prstGeom prst="rect">
            <a:avLst/>
          </a:prstGeom>
          <a:noFill/>
          <a:ln w="9525">
            <a:noFill/>
            <a:miter lim="800000"/>
            <a:headEnd/>
            <a:tailEnd/>
          </a:ln>
        </p:spPr>
      </p:pic>
      <p:sp>
        <p:nvSpPr>
          <p:cNvPr id="8" name="Metin kutusu 2"/>
          <p:cNvSpPr txBox="1">
            <a:spLocks noChangeArrowheads="1"/>
          </p:cNvSpPr>
          <p:nvPr/>
        </p:nvSpPr>
        <p:spPr bwMode="auto">
          <a:xfrm>
            <a:off x="0" y="97468"/>
            <a:ext cx="9898424"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100" b="1">
                <a:solidFill>
                  <a:schemeClr val="accent2"/>
                </a:solidFill>
                <a:latin typeface="Monotype Corsiva" pitchFamily="66" charset="0"/>
                <a:cs typeface="Arial" pitchFamily="34" charset="0"/>
              </a:defRPr>
            </a:lvl1pPr>
            <a:lvl2pPr marL="742950" indent="-285750" eaLnBrk="0" hangingPunct="0">
              <a:defRPr sz="2100" b="1">
                <a:solidFill>
                  <a:schemeClr val="accent2"/>
                </a:solidFill>
                <a:latin typeface="Monotype Corsiva" pitchFamily="66" charset="0"/>
                <a:cs typeface="Arial" pitchFamily="34" charset="0"/>
              </a:defRPr>
            </a:lvl2pPr>
            <a:lvl3pPr marL="1143000" indent="-228600" eaLnBrk="0" hangingPunct="0">
              <a:defRPr sz="2100" b="1">
                <a:solidFill>
                  <a:schemeClr val="accent2"/>
                </a:solidFill>
                <a:latin typeface="Monotype Corsiva" pitchFamily="66" charset="0"/>
                <a:cs typeface="Arial" pitchFamily="34" charset="0"/>
              </a:defRPr>
            </a:lvl3pPr>
            <a:lvl4pPr marL="1600200" indent="-228600" eaLnBrk="0" hangingPunct="0">
              <a:defRPr sz="2100" b="1">
                <a:solidFill>
                  <a:schemeClr val="accent2"/>
                </a:solidFill>
                <a:latin typeface="Monotype Corsiva" pitchFamily="66" charset="0"/>
                <a:cs typeface="Arial" pitchFamily="34" charset="0"/>
              </a:defRPr>
            </a:lvl4pPr>
            <a:lvl5pPr marL="2057400" indent="-228600" eaLnBrk="0" hangingPunct="0">
              <a:defRPr sz="2100" b="1">
                <a:solidFill>
                  <a:schemeClr val="accent2"/>
                </a:solidFill>
                <a:latin typeface="Monotype Corsiva" pitchFamily="66" charset="0"/>
                <a:cs typeface="Arial" pitchFamily="34" charset="0"/>
              </a:defRPr>
            </a:lvl5pPr>
            <a:lvl6pPr marL="2514600" indent="-228600" eaLnBrk="0" fontAlgn="base" hangingPunct="0">
              <a:spcBef>
                <a:spcPct val="0"/>
              </a:spcBef>
              <a:spcAft>
                <a:spcPct val="0"/>
              </a:spcAft>
              <a:defRPr sz="2100" b="1">
                <a:solidFill>
                  <a:schemeClr val="accent2"/>
                </a:solidFill>
                <a:latin typeface="Monotype Corsiva" pitchFamily="66" charset="0"/>
                <a:cs typeface="Arial" pitchFamily="34" charset="0"/>
              </a:defRPr>
            </a:lvl6pPr>
            <a:lvl7pPr marL="2971800" indent="-228600" eaLnBrk="0" fontAlgn="base" hangingPunct="0">
              <a:spcBef>
                <a:spcPct val="0"/>
              </a:spcBef>
              <a:spcAft>
                <a:spcPct val="0"/>
              </a:spcAft>
              <a:defRPr sz="2100" b="1">
                <a:solidFill>
                  <a:schemeClr val="accent2"/>
                </a:solidFill>
                <a:latin typeface="Monotype Corsiva" pitchFamily="66" charset="0"/>
                <a:cs typeface="Arial" pitchFamily="34" charset="0"/>
              </a:defRPr>
            </a:lvl7pPr>
            <a:lvl8pPr marL="3429000" indent="-228600" eaLnBrk="0" fontAlgn="base" hangingPunct="0">
              <a:spcBef>
                <a:spcPct val="0"/>
              </a:spcBef>
              <a:spcAft>
                <a:spcPct val="0"/>
              </a:spcAft>
              <a:defRPr sz="2100" b="1">
                <a:solidFill>
                  <a:schemeClr val="accent2"/>
                </a:solidFill>
                <a:latin typeface="Monotype Corsiva" pitchFamily="66" charset="0"/>
                <a:cs typeface="Arial" pitchFamily="34" charset="0"/>
              </a:defRPr>
            </a:lvl8pPr>
            <a:lvl9pPr marL="3886200" indent="-228600" eaLnBrk="0" fontAlgn="base" hangingPunct="0">
              <a:spcBef>
                <a:spcPct val="0"/>
              </a:spcBef>
              <a:spcAft>
                <a:spcPct val="0"/>
              </a:spcAft>
              <a:defRPr sz="2100" b="1">
                <a:solidFill>
                  <a:schemeClr val="accent2"/>
                </a:solidFill>
                <a:latin typeface="Monotype Corsiva" pitchFamily="66" charset="0"/>
                <a:cs typeface="Arial" pitchFamily="34" charset="0"/>
              </a:defRPr>
            </a:lvl9pPr>
          </a:lstStyle>
          <a:p>
            <a:pPr defTabSz="457200"/>
            <a:r>
              <a:rPr lang="tr-TR" sz="2200" dirty="0" err="1" smtClean="0">
                <a:solidFill>
                  <a:schemeClr val="bg1"/>
                </a:solidFill>
                <a:effectLst>
                  <a:outerShdw blurRad="38100" dist="38100" dir="2700000" algn="tl">
                    <a:srgbClr val="000000">
                      <a:alpha val="43137"/>
                    </a:srgbClr>
                  </a:outerShdw>
                </a:effectLst>
                <a:latin typeface="+mj-lt"/>
              </a:rPr>
              <a:t>Webmail</a:t>
            </a:r>
            <a:r>
              <a:rPr lang="tr-TR" sz="2200" dirty="0" smtClean="0">
                <a:solidFill>
                  <a:schemeClr val="bg1"/>
                </a:solidFill>
                <a:effectLst>
                  <a:outerShdw blurRad="38100" dist="38100" dir="2700000" algn="tl">
                    <a:srgbClr val="000000">
                      <a:alpha val="43137"/>
                    </a:srgbClr>
                  </a:outerShdw>
                </a:effectLst>
                <a:latin typeface="+mj-lt"/>
              </a:rPr>
              <a:t> </a:t>
            </a:r>
            <a:r>
              <a:rPr lang="tr-TR" sz="2200" dirty="0" err="1">
                <a:solidFill>
                  <a:schemeClr val="bg1"/>
                </a:solidFill>
                <a:effectLst>
                  <a:outerShdw blurRad="38100" dist="38100" dir="2700000" algn="tl">
                    <a:srgbClr val="000000">
                      <a:alpha val="43137"/>
                    </a:srgbClr>
                  </a:outerShdw>
                </a:effectLst>
                <a:latin typeface="+mj-lt"/>
              </a:rPr>
              <a:t>A</a:t>
            </a:r>
            <a:r>
              <a:rPr lang="tr-TR" sz="2200" dirty="0" err="1" smtClean="0">
                <a:solidFill>
                  <a:schemeClr val="bg1"/>
                </a:solidFill>
                <a:effectLst>
                  <a:outerShdw blurRad="38100" dist="38100" dir="2700000" algn="tl">
                    <a:srgbClr val="000000">
                      <a:alpha val="43137"/>
                    </a:srgbClr>
                  </a:outerShdw>
                </a:effectLst>
                <a:latin typeface="+mj-lt"/>
              </a:rPr>
              <a:t>rayüzü</a:t>
            </a:r>
            <a:endParaRPr lang="tr-TR" sz="2200" dirty="0" smtClean="0">
              <a:solidFill>
                <a:schemeClr val="bg1"/>
              </a:solidFill>
              <a:effectLst>
                <a:outerShdw blurRad="38100" dist="38100" dir="2700000" algn="tl">
                  <a:srgbClr val="000000">
                    <a:alpha val="43137"/>
                  </a:srgbClr>
                </a:outerShdw>
              </a:effectLst>
              <a:latin typeface="+mj-lt"/>
            </a:endParaRPr>
          </a:p>
          <a:p>
            <a:pPr defTabSz="457200"/>
            <a:endParaRPr lang="tr-TR" sz="2200" dirty="0">
              <a:solidFill>
                <a:schemeClr val="bg1"/>
              </a:solidFill>
              <a:effectLst>
                <a:outerShdw blurRad="38100" dist="38100" dir="2700000" algn="tl">
                  <a:srgbClr val="000000">
                    <a:alpha val="43137"/>
                  </a:srgbClr>
                </a:outerShdw>
              </a:effectLst>
              <a:latin typeface="+mj-lt"/>
            </a:endParaRPr>
          </a:p>
        </p:txBody>
      </p:sp>
      <p:sp>
        <p:nvSpPr>
          <p:cNvPr id="10" name="Başlık 1"/>
          <p:cNvSpPr txBox="1">
            <a:spLocks/>
          </p:cNvSpPr>
          <p:nvPr/>
        </p:nvSpPr>
        <p:spPr>
          <a:xfrm>
            <a:off x="0" y="692696"/>
            <a:ext cx="4328931" cy="599797"/>
          </a:xfrm>
          <a:prstGeom prst="rect">
            <a:avLst/>
          </a:prstGeom>
        </p:spPr>
        <p:txBody>
          <a:bodyPr>
            <a:normAutofit/>
          </a:bodyPr>
          <a:lstStyle/>
          <a:p>
            <a:pPr algn="ctr">
              <a:spcBef>
                <a:spcPct val="0"/>
              </a:spcBef>
            </a:pPr>
            <a:r>
              <a:rPr lang="tr-TR" sz="2000" b="1" dirty="0" smtClean="0">
                <a:solidFill>
                  <a:srgbClr val="FF0000"/>
                </a:solidFill>
                <a:latin typeface="+mj-lt"/>
                <a:cs typeface="Times New Roman" pitchFamily="18" charset="0"/>
              </a:rPr>
              <a:t>e-Tebligat Gönderme Ekranı</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tr-TR" altLang="tr-TR" sz="2000" b="1" i="0" u="none" strike="noStrike" kern="1200" cap="none" spc="0" normalizeH="0" baseline="0" noProof="0" dirty="0">
              <a:ln>
                <a:noFill/>
              </a:ln>
              <a:solidFill>
                <a:srgbClr val="FF0000"/>
              </a:solidFill>
              <a:effectLst/>
              <a:uLnTx/>
              <a:uFillTx/>
              <a:latin typeface="Comic Sans MS" pitchFamily="66" charset="0"/>
              <a:cs typeface="Arial" charset="0"/>
            </a:endParaRPr>
          </a:p>
        </p:txBody>
      </p:sp>
      <p:pic>
        <p:nvPicPr>
          <p:cNvPr id="5" name="Picture 2" descr="C:\Users\tk32591\Desktop\Üst.jpg"/>
          <p:cNvPicPr>
            <a:picLocks noChangeAspect="1" noChangeArrowheads="1"/>
          </p:cNvPicPr>
          <p:nvPr/>
        </p:nvPicPr>
        <p:blipFill>
          <a:blip r:embed="rId4" cstate="print"/>
          <a:srcRect/>
          <a:stretch>
            <a:fillRect/>
          </a:stretch>
        </p:blipFill>
        <p:spPr bwMode="auto">
          <a:xfrm>
            <a:off x="0" y="0"/>
            <a:ext cx="9906000" cy="476672"/>
          </a:xfrm>
          <a:prstGeom prst="rect">
            <a:avLst/>
          </a:prstGeom>
          <a:noFill/>
        </p:spPr>
      </p:pic>
      <p:pic>
        <p:nvPicPr>
          <p:cNvPr id="6" name="Picture 2" descr="C:\Users\tk32591\Desktop\Alt.jpg"/>
          <p:cNvPicPr>
            <a:picLocks noChangeAspect="1" noChangeArrowheads="1"/>
          </p:cNvPicPr>
          <p:nvPr/>
        </p:nvPicPr>
        <p:blipFill>
          <a:blip r:embed="rId5" cstate="print"/>
          <a:srcRect/>
          <a:stretch>
            <a:fillRect/>
          </a:stretch>
        </p:blipFill>
        <p:spPr bwMode="auto">
          <a:xfrm>
            <a:off x="0" y="6419850"/>
            <a:ext cx="9906000" cy="438150"/>
          </a:xfrm>
          <a:prstGeom prst="rect">
            <a:avLst/>
          </a:prstGeom>
          <a:noFill/>
        </p:spPr>
      </p:pic>
    </p:spTree>
    <p:extLst>
      <p:ext uri="{BB962C8B-B14F-4D97-AF65-F5344CB8AC3E}">
        <p14:creationId xmlns:p14="http://schemas.microsoft.com/office/powerpoint/2010/main" xmlns="" val="3905264368"/>
      </p:ext>
    </p:ext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şlık 1"/>
          <p:cNvSpPr txBox="1">
            <a:spLocks/>
          </p:cNvSpPr>
          <p:nvPr/>
        </p:nvSpPr>
        <p:spPr>
          <a:xfrm>
            <a:off x="0" y="764704"/>
            <a:ext cx="4328931" cy="599797"/>
          </a:xfrm>
          <a:prstGeom prst="rect">
            <a:avLst/>
          </a:prstGeom>
        </p:spPr>
        <p:txBody>
          <a:bodyPr>
            <a:normAutofit/>
          </a:bodyPr>
          <a:lstStyle/>
          <a:p>
            <a:pPr algn="ctr">
              <a:spcBef>
                <a:spcPct val="0"/>
              </a:spcBef>
            </a:pPr>
            <a:r>
              <a:rPr lang="tr-TR" sz="2000" b="1" dirty="0" smtClean="0">
                <a:solidFill>
                  <a:srgbClr val="FF0000"/>
                </a:solidFill>
                <a:latin typeface="+mj-lt"/>
                <a:cs typeface="Times New Roman" pitchFamily="18" charset="0"/>
              </a:rPr>
              <a:t>e-Tebligat Görüntüleme Ekranı</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tr-TR" altLang="tr-TR" sz="2000" b="1" i="0" u="none" strike="noStrike" kern="1200" cap="none" spc="0" normalizeH="0" baseline="0" noProof="0" dirty="0">
              <a:ln>
                <a:noFill/>
              </a:ln>
              <a:solidFill>
                <a:srgbClr val="FF0000"/>
              </a:solidFill>
              <a:effectLst/>
              <a:uLnTx/>
              <a:uFillTx/>
              <a:latin typeface="Comic Sans MS" pitchFamily="66" charset="0"/>
              <a:cs typeface="Arial" charset="0"/>
            </a:endParaRPr>
          </a:p>
        </p:txBody>
      </p:sp>
      <p:pic>
        <p:nvPicPr>
          <p:cNvPr id="8" name="Resim 1" descr="image001"/>
          <p:cNvPicPr>
            <a:picLocks noChangeAspect="1" noChangeArrowheads="1"/>
          </p:cNvPicPr>
          <p:nvPr/>
        </p:nvPicPr>
        <p:blipFill>
          <a:blip r:embed="rId3" cstate="print"/>
          <a:srcRect/>
          <a:stretch>
            <a:fillRect/>
          </a:stretch>
        </p:blipFill>
        <p:spPr bwMode="auto">
          <a:xfrm>
            <a:off x="416496" y="1268760"/>
            <a:ext cx="8977313" cy="4824412"/>
          </a:xfrm>
          <a:prstGeom prst="rect">
            <a:avLst/>
          </a:prstGeom>
          <a:noFill/>
          <a:ln w="9525">
            <a:noFill/>
            <a:miter lim="800000"/>
            <a:headEnd/>
            <a:tailEnd/>
          </a:ln>
        </p:spPr>
      </p:pic>
      <p:sp>
        <p:nvSpPr>
          <p:cNvPr id="7" name="Metin kutusu 2"/>
          <p:cNvSpPr txBox="1">
            <a:spLocks noChangeArrowheads="1"/>
          </p:cNvSpPr>
          <p:nvPr/>
        </p:nvSpPr>
        <p:spPr bwMode="auto">
          <a:xfrm>
            <a:off x="0" y="97468"/>
            <a:ext cx="9898424"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100" b="1">
                <a:solidFill>
                  <a:schemeClr val="accent2"/>
                </a:solidFill>
                <a:latin typeface="Monotype Corsiva" pitchFamily="66" charset="0"/>
                <a:cs typeface="Arial" pitchFamily="34" charset="0"/>
              </a:defRPr>
            </a:lvl1pPr>
            <a:lvl2pPr marL="742950" indent="-285750" eaLnBrk="0" hangingPunct="0">
              <a:defRPr sz="2100" b="1">
                <a:solidFill>
                  <a:schemeClr val="accent2"/>
                </a:solidFill>
                <a:latin typeface="Monotype Corsiva" pitchFamily="66" charset="0"/>
                <a:cs typeface="Arial" pitchFamily="34" charset="0"/>
              </a:defRPr>
            </a:lvl2pPr>
            <a:lvl3pPr marL="1143000" indent="-228600" eaLnBrk="0" hangingPunct="0">
              <a:defRPr sz="2100" b="1">
                <a:solidFill>
                  <a:schemeClr val="accent2"/>
                </a:solidFill>
                <a:latin typeface="Monotype Corsiva" pitchFamily="66" charset="0"/>
                <a:cs typeface="Arial" pitchFamily="34" charset="0"/>
              </a:defRPr>
            </a:lvl3pPr>
            <a:lvl4pPr marL="1600200" indent="-228600" eaLnBrk="0" hangingPunct="0">
              <a:defRPr sz="2100" b="1">
                <a:solidFill>
                  <a:schemeClr val="accent2"/>
                </a:solidFill>
                <a:latin typeface="Monotype Corsiva" pitchFamily="66" charset="0"/>
                <a:cs typeface="Arial" pitchFamily="34" charset="0"/>
              </a:defRPr>
            </a:lvl4pPr>
            <a:lvl5pPr marL="2057400" indent="-228600" eaLnBrk="0" hangingPunct="0">
              <a:defRPr sz="2100" b="1">
                <a:solidFill>
                  <a:schemeClr val="accent2"/>
                </a:solidFill>
                <a:latin typeface="Monotype Corsiva" pitchFamily="66" charset="0"/>
                <a:cs typeface="Arial" pitchFamily="34" charset="0"/>
              </a:defRPr>
            </a:lvl5pPr>
            <a:lvl6pPr marL="2514600" indent="-228600" eaLnBrk="0" fontAlgn="base" hangingPunct="0">
              <a:spcBef>
                <a:spcPct val="0"/>
              </a:spcBef>
              <a:spcAft>
                <a:spcPct val="0"/>
              </a:spcAft>
              <a:defRPr sz="2100" b="1">
                <a:solidFill>
                  <a:schemeClr val="accent2"/>
                </a:solidFill>
                <a:latin typeface="Monotype Corsiva" pitchFamily="66" charset="0"/>
                <a:cs typeface="Arial" pitchFamily="34" charset="0"/>
              </a:defRPr>
            </a:lvl6pPr>
            <a:lvl7pPr marL="2971800" indent="-228600" eaLnBrk="0" fontAlgn="base" hangingPunct="0">
              <a:spcBef>
                <a:spcPct val="0"/>
              </a:spcBef>
              <a:spcAft>
                <a:spcPct val="0"/>
              </a:spcAft>
              <a:defRPr sz="2100" b="1">
                <a:solidFill>
                  <a:schemeClr val="accent2"/>
                </a:solidFill>
                <a:latin typeface="Monotype Corsiva" pitchFamily="66" charset="0"/>
                <a:cs typeface="Arial" pitchFamily="34" charset="0"/>
              </a:defRPr>
            </a:lvl7pPr>
            <a:lvl8pPr marL="3429000" indent="-228600" eaLnBrk="0" fontAlgn="base" hangingPunct="0">
              <a:spcBef>
                <a:spcPct val="0"/>
              </a:spcBef>
              <a:spcAft>
                <a:spcPct val="0"/>
              </a:spcAft>
              <a:defRPr sz="2100" b="1">
                <a:solidFill>
                  <a:schemeClr val="accent2"/>
                </a:solidFill>
                <a:latin typeface="Monotype Corsiva" pitchFamily="66" charset="0"/>
                <a:cs typeface="Arial" pitchFamily="34" charset="0"/>
              </a:defRPr>
            </a:lvl8pPr>
            <a:lvl9pPr marL="3886200" indent="-228600" eaLnBrk="0" fontAlgn="base" hangingPunct="0">
              <a:spcBef>
                <a:spcPct val="0"/>
              </a:spcBef>
              <a:spcAft>
                <a:spcPct val="0"/>
              </a:spcAft>
              <a:defRPr sz="2100" b="1">
                <a:solidFill>
                  <a:schemeClr val="accent2"/>
                </a:solidFill>
                <a:latin typeface="Monotype Corsiva" pitchFamily="66" charset="0"/>
                <a:cs typeface="Arial" pitchFamily="34" charset="0"/>
              </a:defRPr>
            </a:lvl9pPr>
          </a:lstStyle>
          <a:p>
            <a:pPr defTabSz="457200"/>
            <a:r>
              <a:rPr lang="tr-TR" sz="2200" dirty="0" err="1" smtClean="0">
                <a:solidFill>
                  <a:schemeClr val="bg1"/>
                </a:solidFill>
                <a:effectLst>
                  <a:outerShdw blurRad="38100" dist="38100" dir="2700000" algn="tl">
                    <a:srgbClr val="000000">
                      <a:alpha val="43137"/>
                    </a:srgbClr>
                  </a:outerShdw>
                </a:effectLst>
                <a:latin typeface="+mj-lt"/>
              </a:rPr>
              <a:t>Webmail</a:t>
            </a:r>
            <a:r>
              <a:rPr lang="tr-TR" sz="2200" dirty="0" smtClean="0">
                <a:solidFill>
                  <a:schemeClr val="bg1"/>
                </a:solidFill>
                <a:effectLst>
                  <a:outerShdw blurRad="38100" dist="38100" dir="2700000" algn="tl">
                    <a:srgbClr val="000000">
                      <a:alpha val="43137"/>
                    </a:srgbClr>
                  </a:outerShdw>
                </a:effectLst>
                <a:latin typeface="+mj-lt"/>
              </a:rPr>
              <a:t> </a:t>
            </a:r>
            <a:r>
              <a:rPr lang="tr-TR" sz="2200" dirty="0" err="1" smtClean="0">
                <a:solidFill>
                  <a:schemeClr val="bg1"/>
                </a:solidFill>
                <a:effectLst>
                  <a:outerShdw blurRad="38100" dist="38100" dir="2700000" algn="tl">
                    <a:srgbClr val="000000">
                      <a:alpha val="43137"/>
                    </a:srgbClr>
                  </a:outerShdw>
                </a:effectLst>
                <a:latin typeface="+mj-lt"/>
              </a:rPr>
              <a:t>Arayüzü</a:t>
            </a:r>
            <a:endParaRPr lang="tr-TR" sz="2200" dirty="0" smtClean="0">
              <a:solidFill>
                <a:schemeClr val="bg1"/>
              </a:solidFill>
              <a:effectLst>
                <a:outerShdw blurRad="38100" dist="38100" dir="2700000" algn="tl">
                  <a:srgbClr val="000000">
                    <a:alpha val="43137"/>
                  </a:srgbClr>
                </a:outerShdw>
              </a:effectLst>
              <a:latin typeface="+mj-lt"/>
            </a:endParaRPr>
          </a:p>
          <a:p>
            <a:pPr defTabSz="457200"/>
            <a:endParaRPr lang="tr-TR" sz="2200" dirty="0">
              <a:solidFill>
                <a:schemeClr val="bg1"/>
              </a:solidFill>
              <a:effectLst>
                <a:outerShdw blurRad="38100" dist="38100" dir="2700000" algn="tl">
                  <a:srgbClr val="000000">
                    <a:alpha val="43137"/>
                  </a:srgbClr>
                </a:outerShdw>
              </a:effectLst>
              <a:latin typeface="+mj-lt"/>
            </a:endParaRPr>
          </a:p>
        </p:txBody>
      </p:sp>
      <p:pic>
        <p:nvPicPr>
          <p:cNvPr id="5" name="Picture 2" descr="C:\Users\tk32591\Desktop\Üst.jpg"/>
          <p:cNvPicPr>
            <a:picLocks noChangeAspect="1" noChangeArrowheads="1"/>
          </p:cNvPicPr>
          <p:nvPr/>
        </p:nvPicPr>
        <p:blipFill>
          <a:blip r:embed="rId4" cstate="print"/>
          <a:srcRect/>
          <a:stretch>
            <a:fillRect/>
          </a:stretch>
        </p:blipFill>
        <p:spPr bwMode="auto">
          <a:xfrm>
            <a:off x="0" y="0"/>
            <a:ext cx="9906000" cy="476672"/>
          </a:xfrm>
          <a:prstGeom prst="rect">
            <a:avLst/>
          </a:prstGeom>
          <a:noFill/>
        </p:spPr>
      </p:pic>
      <p:pic>
        <p:nvPicPr>
          <p:cNvPr id="9" name="Picture 2" descr="C:\Users\tk32591\Desktop\Alt.jpg"/>
          <p:cNvPicPr>
            <a:picLocks noChangeAspect="1" noChangeArrowheads="1"/>
          </p:cNvPicPr>
          <p:nvPr/>
        </p:nvPicPr>
        <p:blipFill>
          <a:blip r:embed="rId5" cstate="print"/>
          <a:srcRect/>
          <a:stretch>
            <a:fillRect/>
          </a:stretch>
        </p:blipFill>
        <p:spPr bwMode="auto">
          <a:xfrm>
            <a:off x="0" y="6419850"/>
            <a:ext cx="9906000" cy="438150"/>
          </a:xfrm>
          <a:prstGeom prst="rect">
            <a:avLst/>
          </a:prstGeom>
          <a:noFill/>
        </p:spPr>
      </p:pic>
    </p:spTree>
    <p:extLst>
      <p:ext uri="{BB962C8B-B14F-4D97-AF65-F5344CB8AC3E}">
        <p14:creationId xmlns:p14="http://schemas.microsoft.com/office/powerpoint/2010/main" xmlns="" val="1200896784"/>
      </p:ext>
    </p:ext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stretch>
            <a:fillRect/>
          </a:stretch>
        </p:blipFill>
        <p:spPr>
          <a:xfrm>
            <a:off x="1395412" y="871537"/>
            <a:ext cx="7115175" cy="5114925"/>
          </a:xfrm>
          <a:prstGeom prst="rect">
            <a:avLst/>
          </a:prstGeom>
        </p:spPr>
      </p:pic>
      <p:sp>
        <p:nvSpPr>
          <p:cNvPr id="3" name="Metin kutusu 2"/>
          <p:cNvSpPr txBox="1">
            <a:spLocks noChangeArrowheads="1"/>
          </p:cNvSpPr>
          <p:nvPr/>
        </p:nvSpPr>
        <p:spPr bwMode="auto">
          <a:xfrm>
            <a:off x="0" y="97468"/>
            <a:ext cx="9898424"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100" b="1">
                <a:solidFill>
                  <a:schemeClr val="accent2"/>
                </a:solidFill>
                <a:latin typeface="Monotype Corsiva" pitchFamily="66" charset="0"/>
                <a:cs typeface="Arial" pitchFamily="34" charset="0"/>
              </a:defRPr>
            </a:lvl1pPr>
            <a:lvl2pPr marL="742950" indent="-285750" eaLnBrk="0" hangingPunct="0">
              <a:defRPr sz="2100" b="1">
                <a:solidFill>
                  <a:schemeClr val="accent2"/>
                </a:solidFill>
                <a:latin typeface="Monotype Corsiva" pitchFamily="66" charset="0"/>
                <a:cs typeface="Arial" pitchFamily="34" charset="0"/>
              </a:defRPr>
            </a:lvl2pPr>
            <a:lvl3pPr marL="1143000" indent="-228600" eaLnBrk="0" hangingPunct="0">
              <a:defRPr sz="2100" b="1">
                <a:solidFill>
                  <a:schemeClr val="accent2"/>
                </a:solidFill>
                <a:latin typeface="Monotype Corsiva" pitchFamily="66" charset="0"/>
                <a:cs typeface="Arial" pitchFamily="34" charset="0"/>
              </a:defRPr>
            </a:lvl3pPr>
            <a:lvl4pPr marL="1600200" indent="-228600" eaLnBrk="0" hangingPunct="0">
              <a:defRPr sz="2100" b="1">
                <a:solidFill>
                  <a:schemeClr val="accent2"/>
                </a:solidFill>
                <a:latin typeface="Monotype Corsiva" pitchFamily="66" charset="0"/>
                <a:cs typeface="Arial" pitchFamily="34" charset="0"/>
              </a:defRPr>
            </a:lvl4pPr>
            <a:lvl5pPr marL="2057400" indent="-228600" eaLnBrk="0" hangingPunct="0">
              <a:defRPr sz="2100" b="1">
                <a:solidFill>
                  <a:schemeClr val="accent2"/>
                </a:solidFill>
                <a:latin typeface="Monotype Corsiva" pitchFamily="66" charset="0"/>
                <a:cs typeface="Arial" pitchFamily="34" charset="0"/>
              </a:defRPr>
            </a:lvl5pPr>
            <a:lvl6pPr marL="2514600" indent="-228600" eaLnBrk="0" fontAlgn="base" hangingPunct="0">
              <a:spcBef>
                <a:spcPct val="0"/>
              </a:spcBef>
              <a:spcAft>
                <a:spcPct val="0"/>
              </a:spcAft>
              <a:defRPr sz="2100" b="1">
                <a:solidFill>
                  <a:schemeClr val="accent2"/>
                </a:solidFill>
                <a:latin typeface="Monotype Corsiva" pitchFamily="66" charset="0"/>
                <a:cs typeface="Arial" pitchFamily="34" charset="0"/>
              </a:defRPr>
            </a:lvl6pPr>
            <a:lvl7pPr marL="2971800" indent="-228600" eaLnBrk="0" fontAlgn="base" hangingPunct="0">
              <a:spcBef>
                <a:spcPct val="0"/>
              </a:spcBef>
              <a:spcAft>
                <a:spcPct val="0"/>
              </a:spcAft>
              <a:defRPr sz="2100" b="1">
                <a:solidFill>
                  <a:schemeClr val="accent2"/>
                </a:solidFill>
                <a:latin typeface="Monotype Corsiva" pitchFamily="66" charset="0"/>
                <a:cs typeface="Arial" pitchFamily="34" charset="0"/>
              </a:defRPr>
            </a:lvl7pPr>
            <a:lvl8pPr marL="3429000" indent="-228600" eaLnBrk="0" fontAlgn="base" hangingPunct="0">
              <a:spcBef>
                <a:spcPct val="0"/>
              </a:spcBef>
              <a:spcAft>
                <a:spcPct val="0"/>
              </a:spcAft>
              <a:defRPr sz="2100" b="1">
                <a:solidFill>
                  <a:schemeClr val="accent2"/>
                </a:solidFill>
                <a:latin typeface="Monotype Corsiva" pitchFamily="66" charset="0"/>
                <a:cs typeface="Arial" pitchFamily="34" charset="0"/>
              </a:defRPr>
            </a:lvl8pPr>
            <a:lvl9pPr marL="3886200" indent="-228600" eaLnBrk="0" fontAlgn="base" hangingPunct="0">
              <a:spcBef>
                <a:spcPct val="0"/>
              </a:spcBef>
              <a:spcAft>
                <a:spcPct val="0"/>
              </a:spcAft>
              <a:defRPr sz="2100" b="1">
                <a:solidFill>
                  <a:schemeClr val="accent2"/>
                </a:solidFill>
                <a:latin typeface="Monotype Corsiva" pitchFamily="66" charset="0"/>
                <a:cs typeface="Arial" pitchFamily="34" charset="0"/>
              </a:defRPr>
            </a:lvl9pPr>
          </a:lstStyle>
          <a:p>
            <a:pPr defTabSz="457200"/>
            <a:r>
              <a:rPr lang="tr-TR" sz="2200" dirty="0" smtClean="0">
                <a:solidFill>
                  <a:schemeClr val="bg1"/>
                </a:solidFill>
                <a:effectLst>
                  <a:outerShdw blurRad="38100" dist="38100" dir="2700000" algn="tl">
                    <a:srgbClr val="000000">
                      <a:alpha val="43137"/>
                    </a:srgbClr>
                  </a:outerShdw>
                </a:effectLst>
                <a:latin typeface="+mj-lt"/>
              </a:rPr>
              <a:t>Parola/Şifre Yenileme</a:t>
            </a:r>
          </a:p>
          <a:p>
            <a:pPr defTabSz="457200"/>
            <a:endParaRPr lang="tr-TR" sz="2200" dirty="0">
              <a:solidFill>
                <a:schemeClr val="bg1"/>
              </a:solidFill>
              <a:effectLst>
                <a:outerShdw blurRad="38100" dist="38100" dir="2700000" algn="tl">
                  <a:srgbClr val="000000">
                    <a:alpha val="43137"/>
                  </a:srgbClr>
                </a:outerShdw>
              </a:effectLst>
              <a:latin typeface="+mj-lt"/>
            </a:endParaRPr>
          </a:p>
        </p:txBody>
      </p:sp>
      <p:pic>
        <p:nvPicPr>
          <p:cNvPr id="4" name="Picture 2" descr="C:\Users\tk32591\Desktop\Üst.jpg"/>
          <p:cNvPicPr>
            <a:picLocks noChangeAspect="1" noChangeArrowheads="1"/>
          </p:cNvPicPr>
          <p:nvPr/>
        </p:nvPicPr>
        <p:blipFill>
          <a:blip r:embed="rId3" cstate="print"/>
          <a:srcRect/>
          <a:stretch>
            <a:fillRect/>
          </a:stretch>
        </p:blipFill>
        <p:spPr bwMode="auto">
          <a:xfrm>
            <a:off x="0" y="0"/>
            <a:ext cx="9906000" cy="476672"/>
          </a:xfrm>
          <a:prstGeom prst="rect">
            <a:avLst/>
          </a:prstGeom>
          <a:noFill/>
        </p:spPr>
      </p:pic>
      <p:pic>
        <p:nvPicPr>
          <p:cNvPr id="5" name="Picture 2" descr="C:\Users\tk32591\Desktop\Alt.jpg"/>
          <p:cNvPicPr>
            <a:picLocks noChangeAspect="1" noChangeArrowheads="1"/>
          </p:cNvPicPr>
          <p:nvPr/>
        </p:nvPicPr>
        <p:blipFill>
          <a:blip r:embed="rId4" cstate="print"/>
          <a:srcRect/>
          <a:stretch>
            <a:fillRect/>
          </a:stretch>
        </p:blipFill>
        <p:spPr bwMode="auto">
          <a:xfrm>
            <a:off x="0" y="6419850"/>
            <a:ext cx="9906000" cy="438150"/>
          </a:xfrm>
          <a:prstGeom prst="rect">
            <a:avLst/>
          </a:prstGeom>
          <a:noFill/>
        </p:spPr>
      </p:pic>
    </p:spTree>
    <p:extLst>
      <p:ext uri="{BB962C8B-B14F-4D97-AF65-F5344CB8AC3E}">
        <p14:creationId xmlns:p14="http://schemas.microsoft.com/office/powerpoint/2010/main" xmlns="" val="646895338"/>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stretch>
            <a:fillRect/>
          </a:stretch>
        </p:blipFill>
        <p:spPr>
          <a:xfrm>
            <a:off x="992560" y="1268760"/>
            <a:ext cx="7558887" cy="3711674"/>
          </a:xfrm>
          <a:prstGeom prst="rect">
            <a:avLst/>
          </a:prstGeom>
        </p:spPr>
      </p:pic>
      <p:sp>
        <p:nvSpPr>
          <p:cNvPr id="3" name="Metin kutusu 2"/>
          <p:cNvSpPr txBox="1">
            <a:spLocks noChangeArrowheads="1"/>
          </p:cNvSpPr>
          <p:nvPr/>
        </p:nvSpPr>
        <p:spPr bwMode="auto">
          <a:xfrm>
            <a:off x="0" y="97468"/>
            <a:ext cx="9898424"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100" b="1">
                <a:solidFill>
                  <a:schemeClr val="accent2"/>
                </a:solidFill>
                <a:latin typeface="Monotype Corsiva" pitchFamily="66" charset="0"/>
                <a:cs typeface="Arial" pitchFamily="34" charset="0"/>
              </a:defRPr>
            </a:lvl1pPr>
            <a:lvl2pPr marL="742950" indent="-285750" eaLnBrk="0" hangingPunct="0">
              <a:defRPr sz="2100" b="1">
                <a:solidFill>
                  <a:schemeClr val="accent2"/>
                </a:solidFill>
                <a:latin typeface="Monotype Corsiva" pitchFamily="66" charset="0"/>
                <a:cs typeface="Arial" pitchFamily="34" charset="0"/>
              </a:defRPr>
            </a:lvl2pPr>
            <a:lvl3pPr marL="1143000" indent="-228600" eaLnBrk="0" hangingPunct="0">
              <a:defRPr sz="2100" b="1">
                <a:solidFill>
                  <a:schemeClr val="accent2"/>
                </a:solidFill>
                <a:latin typeface="Monotype Corsiva" pitchFamily="66" charset="0"/>
                <a:cs typeface="Arial" pitchFamily="34" charset="0"/>
              </a:defRPr>
            </a:lvl3pPr>
            <a:lvl4pPr marL="1600200" indent="-228600" eaLnBrk="0" hangingPunct="0">
              <a:defRPr sz="2100" b="1">
                <a:solidFill>
                  <a:schemeClr val="accent2"/>
                </a:solidFill>
                <a:latin typeface="Monotype Corsiva" pitchFamily="66" charset="0"/>
                <a:cs typeface="Arial" pitchFamily="34" charset="0"/>
              </a:defRPr>
            </a:lvl4pPr>
            <a:lvl5pPr marL="2057400" indent="-228600" eaLnBrk="0" hangingPunct="0">
              <a:defRPr sz="2100" b="1">
                <a:solidFill>
                  <a:schemeClr val="accent2"/>
                </a:solidFill>
                <a:latin typeface="Monotype Corsiva" pitchFamily="66" charset="0"/>
                <a:cs typeface="Arial" pitchFamily="34" charset="0"/>
              </a:defRPr>
            </a:lvl5pPr>
            <a:lvl6pPr marL="2514600" indent="-228600" eaLnBrk="0" fontAlgn="base" hangingPunct="0">
              <a:spcBef>
                <a:spcPct val="0"/>
              </a:spcBef>
              <a:spcAft>
                <a:spcPct val="0"/>
              </a:spcAft>
              <a:defRPr sz="2100" b="1">
                <a:solidFill>
                  <a:schemeClr val="accent2"/>
                </a:solidFill>
                <a:latin typeface="Monotype Corsiva" pitchFamily="66" charset="0"/>
                <a:cs typeface="Arial" pitchFamily="34" charset="0"/>
              </a:defRPr>
            </a:lvl6pPr>
            <a:lvl7pPr marL="2971800" indent="-228600" eaLnBrk="0" fontAlgn="base" hangingPunct="0">
              <a:spcBef>
                <a:spcPct val="0"/>
              </a:spcBef>
              <a:spcAft>
                <a:spcPct val="0"/>
              </a:spcAft>
              <a:defRPr sz="2100" b="1">
                <a:solidFill>
                  <a:schemeClr val="accent2"/>
                </a:solidFill>
                <a:latin typeface="Monotype Corsiva" pitchFamily="66" charset="0"/>
                <a:cs typeface="Arial" pitchFamily="34" charset="0"/>
              </a:defRPr>
            </a:lvl7pPr>
            <a:lvl8pPr marL="3429000" indent="-228600" eaLnBrk="0" fontAlgn="base" hangingPunct="0">
              <a:spcBef>
                <a:spcPct val="0"/>
              </a:spcBef>
              <a:spcAft>
                <a:spcPct val="0"/>
              </a:spcAft>
              <a:defRPr sz="2100" b="1">
                <a:solidFill>
                  <a:schemeClr val="accent2"/>
                </a:solidFill>
                <a:latin typeface="Monotype Corsiva" pitchFamily="66" charset="0"/>
                <a:cs typeface="Arial" pitchFamily="34" charset="0"/>
              </a:defRPr>
            </a:lvl8pPr>
            <a:lvl9pPr marL="3886200" indent="-228600" eaLnBrk="0" fontAlgn="base" hangingPunct="0">
              <a:spcBef>
                <a:spcPct val="0"/>
              </a:spcBef>
              <a:spcAft>
                <a:spcPct val="0"/>
              </a:spcAft>
              <a:defRPr sz="2100" b="1">
                <a:solidFill>
                  <a:schemeClr val="accent2"/>
                </a:solidFill>
                <a:latin typeface="Monotype Corsiva" pitchFamily="66" charset="0"/>
                <a:cs typeface="Arial" pitchFamily="34" charset="0"/>
              </a:defRPr>
            </a:lvl9pPr>
          </a:lstStyle>
          <a:p>
            <a:pPr defTabSz="457200"/>
            <a:r>
              <a:rPr lang="tr-TR" sz="2200" dirty="0" smtClean="0">
                <a:solidFill>
                  <a:schemeClr val="bg1"/>
                </a:solidFill>
                <a:effectLst>
                  <a:outerShdw blurRad="38100" dist="38100" dir="2700000" algn="tl">
                    <a:srgbClr val="000000">
                      <a:alpha val="43137"/>
                    </a:srgbClr>
                  </a:outerShdw>
                </a:effectLst>
                <a:latin typeface="+mj-lt"/>
              </a:rPr>
              <a:t>KEP Aktivasyonu</a:t>
            </a:r>
          </a:p>
          <a:p>
            <a:pPr defTabSz="457200"/>
            <a:endParaRPr lang="tr-TR" sz="2200" dirty="0">
              <a:solidFill>
                <a:schemeClr val="bg1"/>
              </a:solidFill>
              <a:effectLst>
                <a:outerShdw blurRad="38100" dist="38100" dir="2700000" algn="tl">
                  <a:srgbClr val="000000">
                    <a:alpha val="43137"/>
                  </a:srgbClr>
                </a:outerShdw>
              </a:effectLst>
              <a:latin typeface="+mj-lt"/>
            </a:endParaRPr>
          </a:p>
        </p:txBody>
      </p:sp>
      <p:pic>
        <p:nvPicPr>
          <p:cNvPr id="4" name="Picture 2" descr="C:\Users\tk32591\Desktop\Üst.jpg"/>
          <p:cNvPicPr>
            <a:picLocks noChangeAspect="1" noChangeArrowheads="1"/>
          </p:cNvPicPr>
          <p:nvPr/>
        </p:nvPicPr>
        <p:blipFill>
          <a:blip r:embed="rId3" cstate="print"/>
          <a:srcRect/>
          <a:stretch>
            <a:fillRect/>
          </a:stretch>
        </p:blipFill>
        <p:spPr bwMode="auto">
          <a:xfrm>
            <a:off x="0" y="0"/>
            <a:ext cx="9906000" cy="476672"/>
          </a:xfrm>
          <a:prstGeom prst="rect">
            <a:avLst/>
          </a:prstGeom>
          <a:noFill/>
        </p:spPr>
      </p:pic>
      <p:pic>
        <p:nvPicPr>
          <p:cNvPr id="5" name="Picture 2" descr="C:\Users\tk32591\Desktop\Alt.jpg"/>
          <p:cNvPicPr>
            <a:picLocks noChangeAspect="1" noChangeArrowheads="1"/>
          </p:cNvPicPr>
          <p:nvPr/>
        </p:nvPicPr>
        <p:blipFill>
          <a:blip r:embed="rId4" cstate="print"/>
          <a:srcRect/>
          <a:stretch>
            <a:fillRect/>
          </a:stretch>
        </p:blipFill>
        <p:spPr bwMode="auto">
          <a:xfrm>
            <a:off x="0" y="6419850"/>
            <a:ext cx="9906000" cy="438150"/>
          </a:xfrm>
          <a:prstGeom prst="rect">
            <a:avLst/>
          </a:prstGeom>
          <a:noFill/>
        </p:spPr>
      </p:pic>
    </p:spTree>
    <p:extLst>
      <p:ext uri="{BB962C8B-B14F-4D97-AF65-F5344CB8AC3E}">
        <p14:creationId xmlns:p14="http://schemas.microsoft.com/office/powerpoint/2010/main" xmlns="" val="3011637367"/>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stretch>
            <a:fillRect/>
          </a:stretch>
        </p:blipFill>
        <p:spPr>
          <a:xfrm>
            <a:off x="1543050" y="1495425"/>
            <a:ext cx="6819900" cy="3867150"/>
          </a:xfrm>
          <a:prstGeom prst="rect">
            <a:avLst/>
          </a:prstGeom>
        </p:spPr>
      </p:pic>
      <p:sp>
        <p:nvSpPr>
          <p:cNvPr id="3" name="Metin kutusu 2"/>
          <p:cNvSpPr txBox="1">
            <a:spLocks noChangeArrowheads="1"/>
          </p:cNvSpPr>
          <p:nvPr/>
        </p:nvSpPr>
        <p:spPr bwMode="auto">
          <a:xfrm>
            <a:off x="0" y="97468"/>
            <a:ext cx="9898424"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100" b="1">
                <a:solidFill>
                  <a:schemeClr val="accent2"/>
                </a:solidFill>
                <a:latin typeface="Monotype Corsiva" pitchFamily="66" charset="0"/>
                <a:cs typeface="Arial" pitchFamily="34" charset="0"/>
              </a:defRPr>
            </a:lvl1pPr>
            <a:lvl2pPr marL="742950" indent="-285750" eaLnBrk="0" hangingPunct="0">
              <a:defRPr sz="2100" b="1">
                <a:solidFill>
                  <a:schemeClr val="accent2"/>
                </a:solidFill>
                <a:latin typeface="Monotype Corsiva" pitchFamily="66" charset="0"/>
                <a:cs typeface="Arial" pitchFamily="34" charset="0"/>
              </a:defRPr>
            </a:lvl2pPr>
            <a:lvl3pPr marL="1143000" indent="-228600" eaLnBrk="0" hangingPunct="0">
              <a:defRPr sz="2100" b="1">
                <a:solidFill>
                  <a:schemeClr val="accent2"/>
                </a:solidFill>
                <a:latin typeface="Monotype Corsiva" pitchFamily="66" charset="0"/>
                <a:cs typeface="Arial" pitchFamily="34" charset="0"/>
              </a:defRPr>
            </a:lvl3pPr>
            <a:lvl4pPr marL="1600200" indent="-228600" eaLnBrk="0" hangingPunct="0">
              <a:defRPr sz="2100" b="1">
                <a:solidFill>
                  <a:schemeClr val="accent2"/>
                </a:solidFill>
                <a:latin typeface="Monotype Corsiva" pitchFamily="66" charset="0"/>
                <a:cs typeface="Arial" pitchFamily="34" charset="0"/>
              </a:defRPr>
            </a:lvl4pPr>
            <a:lvl5pPr marL="2057400" indent="-228600" eaLnBrk="0" hangingPunct="0">
              <a:defRPr sz="2100" b="1">
                <a:solidFill>
                  <a:schemeClr val="accent2"/>
                </a:solidFill>
                <a:latin typeface="Monotype Corsiva" pitchFamily="66" charset="0"/>
                <a:cs typeface="Arial" pitchFamily="34" charset="0"/>
              </a:defRPr>
            </a:lvl5pPr>
            <a:lvl6pPr marL="2514600" indent="-228600" eaLnBrk="0" fontAlgn="base" hangingPunct="0">
              <a:spcBef>
                <a:spcPct val="0"/>
              </a:spcBef>
              <a:spcAft>
                <a:spcPct val="0"/>
              </a:spcAft>
              <a:defRPr sz="2100" b="1">
                <a:solidFill>
                  <a:schemeClr val="accent2"/>
                </a:solidFill>
                <a:latin typeface="Monotype Corsiva" pitchFamily="66" charset="0"/>
                <a:cs typeface="Arial" pitchFamily="34" charset="0"/>
              </a:defRPr>
            </a:lvl6pPr>
            <a:lvl7pPr marL="2971800" indent="-228600" eaLnBrk="0" fontAlgn="base" hangingPunct="0">
              <a:spcBef>
                <a:spcPct val="0"/>
              </a:spcBef>
              <a:spcAft>
                <a:spcPct val="0"/>
              </a:spcAft>
              <a:defRPr sz="2100" b="1">
                <a:solidFill>
                  <a:schemeClr val="accent2"/>
                </a:solidFill>
                <a:latin typeface="Monotype Corsiva" pitchFamily="66" charset="0"/>
                <a:cs typeface="Arial" pitchFamily="34" charset="0"/>
              </a:defRPr>
            </a:lvl7pPr>
            <a:lvl8pPr marL="3429000" indent="-228600" eaLnBrk="0" fontAlgn="base" hangingPunct="0">
              <a:spcBef>
                <a:spcPct val="0"/>
              </a:spcBef>
              <a:spcAft>
                <a:spcPct val="0"/>
              </a:spcAft>
              <a:defRPr sz="2100" b="1">
                <a:solidFill>
                  <a:schemeClr val="accent2"/>
                </a:solidFill>
                <a:latin typeface="Monotype Corsiva" pitchFamily="66" charset="0"/>
                <a:cs typeface="Arial" pitchFamily="34" charset="0"/>
              </a:defRPr>
            </a:lvl8pPr>
            <a:lvl9pPr marL="3886200" indent="-228600" eaLnBrk="0" fontAlgn="base" hangingPunct="0">
              <a:spcBef>
                <a:spcPct val="0"/>
              </a:spcBef>
              <a:spcAft>
                <a:spcPct val="0"/>
              </a:spcAft>
              <a:defRPr sz="2100" b="1">
                <a:solidFill>
                  <a:schemeClr val="accent2"/>
                </a:solidFill>
                <a:latin typeface="Monotype Corsiva" pitchFamily="66" charset="0"/>
                <a:cs typeface="Arial" pitchFamily="34" charset="0"/>
              </a:defRPr>
            </a:lvl9pPr>
          </a:lstStyle>
          <a:p>
            <a:pPr defTabSz="457200"/>
            <a:r>
              <a:rPr lang="tr-TR" sz="2200" dirty="0" smtClean="0">
                <a:solidFill>
                  <a:schemeClr val="bg1"/>
                </a:solidFill>
                <a:effectLst>
                  <a:outerShdw blurRad="38100" dist="38100" dir="2700000" algn="tl">
                    <a:srgbClr val="000000">
                      <a:alpha val="43137"/>
                    </a:srgbClr>
                  </a:outerShdw>
                </a:effectLst>
                <a:latin typeface="+mj-lt"/>
              </a:rPr>
              <a:t>KEP Aktivasyonu</a:t>
            </a:r>
          </a:p>
          <a:p>
            <a:pPr defTabSz="457200"/>
            <a:endParaRPr lang="tr-TR" sz="2200" dirty="0">
              <a:solidFill>
                <a:schemeClr val="bg1"/>
              </a:solidFill>
              <a:effectLst>
                <a:outerShdw blurRad="38100" dist="38100" dir="2700000" algn="tl">
                  <a:srgbClr val="000000">
                    <a:alpha val="43137"/>
                  </a:srgbClr>
                </a:outerShdw>
              </a:effectLst>
              <a:latin typeface="+mj-lt"/>
            </a:endParaRPr>
          </a:p>
        </p:txBody>
      </p:sp>
      <p:pic>
        <p:nvPicPr>
          <p:cNvPr id="4" name="Picture 2" descr="C:\Users\tk32591\Desktop\Üst.jpg"/>
          <p:cNvPicPr>
            <a:picLocks noChangeAspect="1" noChangeArrowheads="1"/>
          </p:cNvPicPr>
          <p:nvPr/>
        </p:nvPicPr>
        <p:blipFill>
          <a:blip r:embed="rId3" cstate="print"/>
          <a:srcRect/>
          <a:stretch>
            <a:fillRect/>
          </a:stretch>
        </p:blipFill>
        <p:spPr bwMode="auto">
          <a:xfrm>
            <a:off x="0" y="0"/>
            <a:ext cx="9906000" cy="476672"/>
          </a:xfrm>
          <a:prstGeom prst="rect">
            <a:avLst/>
          </a:prstGeom>
          <a:noFill/>
        </p:spPr>
      </p:pic>
      <p:pic>
        <p:nvPicPr>
          <p:cNvPr id="5" name="Picture 2" descr="C:\Users\tk32591\Desktop\Alt.jpg"/>
          <p:cNvPicPr>
            <a:picLocks noChangeAspect="1" noChangeArrowheads="1"/>
          </p:cNvPicPr>
          <p:nvPr/>
        </p:nvPicPr>
        <p:blipFill>
          <a:blip r:embed="rId4" cstate="print"/>
          <a:srcRect/>
          <a:stretch>
            <a:fillRect/>
          </a:stretch>
        </p:blipFill>
        <p:spPr bwMode="auto">
          <a:xfrm>
            <a:off x="0" y="6419850"/>
            <a:ext cx="9906000" cy="438150"/>
          </a:xfrm>
          <a:prstGeom prst="rect">
            <a:avLst/>
          </a:prstGeom>
          <a:noFill/>
        </p:spPr>
      </p:pic>
    </p:spTree>
    <p:extLst>
      <p:ext uri="{BB962C8B-B14F-4D97-AF65-F5344CB8AC3E}">
        <p14:creationId xmlns:p14="http://schemas.microsoft.com/office/powerpoint/2010/main" xmlns="" val="4181885385"/>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a:spLocks noChangeArrowheads="1"/>
          </p:cNvSpPr>
          <p:nvPr/>
        </p:nvSpPr>
        <p:spPr bwMode="auto">
          <a:xfrm>
            <a:off x="0" y="97468"/>
            <a:ext cx="9898424"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100" b="1">
                <a:solidFill>
                  <a:schemeClr val="accent2"/>
                </a:solidFill>
                <a:latin typeface="Monotype Corsiva" pitchFamily="66" charset="0"/>
                <a:cs typeface="Arial" pitchFamily="34" charset="0"/>
              </a:defRPr>
            </a:lvl1pPr>
            <a:lvl2pPr marL="742950" indent="-285750" eaLnBrk="0" hangingPunct="0">
              <a:defRPr sz="2100" b="1">
                <a:solidFill>
                  <a:schemeClr val="accent2"/>
                </a:solidFill>
                <a:latin typeface="Monotype Corsiva" pitchFamily="66" charset="0"/>
                <a:cs typeface="Arial" pitchFamily="34" charset="0"/>
              </a:defRPr>
            </a:lvl2pPr>
            <a:lvl3pPr marL="1143000" indent="-228600" eaLnBrk="0" hangingPunct="0">
              <a:defRPr sz="2100" b="1">
                <a:solidFill>
                  <a:schemeClr val="accent2"/>
                </a:solidFill>
                <a:latin typeface="Monotype Corsiva" pitchFamily="66" charset="0"/>
                <a:cs typeface="Arial" pitchFamily="34" charset="0"/>
              </a:defRPr>
            </a:lvl3pPr>
            <a:lvl4pPr marL="1600200" indent="-228600" eaLnBrk="0" hangingPunct="0">
              <a:defRPr sz="2100" b="1">
                <a:solidFill>
                  <a:schemeClr val="accent2"/>
                </a:solidFill>
                <a:latin typeface="Monotype Corsiva" pitchFamily="66" charset="0"/>
                <a:cs typeface="Arial" pitchFamily="34" charset="0"/>
              </a:defRPr>
            </a:lvl4pPr>
            <a:lvl5pPr marL="2057400" indent="-228600" eaLnBrk="0" hangingPunct="0">
              <a:defRPr sz="2100" b="1">
                <a:solidFill>
                  <a:schemeClr val="accent2"/>
                </a:solidFill>
                <a:latin typeface="Monotype Corsiva" pitchFamily="66" charset="0"/>
                <a:cs typeface="Arial" pitchFamily="34" charset="0"/>
              </a:defRPr>
            </a:lvl5pPr>
            <a:lvl6pPr marL="2514600" indent="-228600" eaLnBrk="0" fontAlgn="base" hangingPunct="0">
              <a:spcBef>
                <a:spcPct val="0"/>
              </a:spcBef>
              <a:spcAft>
                <a:spcPct val="0"/>
              </a:spcAft>
              <a:defRPr sz="2100" b="1">
                <a:solidFill>
                  <a:schemeClr val="accent2"/>
                </a:solidFill>
                <a:latin typeface="Monotype Corsiva" pitchFamily="66" charset="0"/>
                <a:cs typeface="Arial" pitchFamily="34" charset="0"/>
              </a:defRPr>
            </a:lvl6pPr>
            <a:lvl7pPr marL="2971800" indent="-228600" eaLnBrk="0" fontAlgn="base" hangingPunct="0">
              <a:spcBef>
                <a:spcPct val="0"/>
              </a:spcBef>
              <a:spcAft>
                <a:spcPct val="0"/>
              </a:spcAft>
              <a:defRPr sz="2100" b="1">
                <a:solidFill>
                  <a:schemeClr val="accent2"/>
                </a:solidFill>
                <a:latin typeface="Monotype Corsiva" pitchFamily="66" charset="0"/>
                <a:cs typeface="Arial" pitchFamily="34" charset="0"/>
              </a:defRPr>
            </a:lvl7pPr>
            <a:lvl8pPr marL="3429000" indent="-228600" eaLnBrk="0" fontAlgn="base" hangingPunct="0">
              <a:spcBef>
                <a:spcPct val="0"/>
              </a:spcBef>
              <a:spcAft>
                <a:spcPct val="0"/>
              </a:spcAft>
              <a:defRPr sz="2100" b="1">
                <a:solidFill>
                  <a:schemeClr val="accent2"/>
                </a:solidFill>
                <a:latin typeface="Monotype Corsiva" pitchFamily="66" charset="0"/>
                <a:cs typeface="Arial" pitchFamily="34" charset="0"/>
              </a:defRPr>
            </a:lvl8pPr>
            <a:lvl9pPr marL="3886200" indent="-228600" eaLnBrk="0" fontAlgn="base" hangingPunct="0">
              <a:spcBef>
                <a:spcPct val="0"/>
              </a:spcBef>
              <a:spcAft>
                <a:spcPct val="0"/>
              </a:spcAft>
              <a:defRPr sz="2100" b="1">
                <a:solidFill>
                  <a:schemeClr val="accent2"/>
                </a:solidFill>
                <a:latin typeface="Monotype Corsiva" pitchFamily="66" charset="0"/>
                <a:cs typeface="Arial" pitchFamily="34" charset="0"/>
              </a:defRPr>
            </a:lvl9pPr>
          </a:lstStyle>
          <a:p>
            <a:pPr defTabSz="457200"/>
            <a:r>
              <a:rPr lang="tr-TR" sz="2200" dirty="0" smtClean="0">
                <a:solidFill>
                  <a:schemeClr val="bg1"/>
                </a:solidFill>
                <a:effectLst>
                  <a:outerShdw blurRad="38100" dist="38100" dir="2700000" algn="tl">
                    <a:srgbClr val="000000">
                      <a:alpha val="43137"/>
                    </a:srgbClr>
                  </a:outerShdw>
                </a:effectLst>
                <a:latin typeface="+mj-lt"/>
              </a:rPr>
              <a:t>KEP Aktivasyonu</a:t>
            </a:r>
          </a:p>
          <a:p>
            <a:pPr defTabSz="457200"/>
            <a:endParaRPr lang="tr-TR" sz="2200" dirty="0">
              <a:solidFill>
                <a:schemeClr val="bg1"/>
              </a:solidFill>
              <a:effectLst>
                <a:outerShdw blurRad="38100" dist="38100" dir="2700000" algn="tl">
                  <a:srgbClr val="000000">
                    <a:alpha val="43137"/>
                  </a:srgbClr>
                </a:outerShdw>
              </a:effectLst>
              <a:latin typeface="+mj-lt"/>
            </a:endParaRPr>
          </a:p>
        </p:txBody>
      </p:sp>
      <p:pic>
        <p:nvPicPr>
          <p:cNvPr id="4" name="Resim 3"/>
          <p:cNvPicPr>
            <a:picLocks noChangeAspect="1"/>
          </p:cNvPicPr>
          <p:nvPr/>
        </p:nvPicPr>
        <p:blipFill>
          <a:blip r:embed="rId2" cstate="print"/>
          <a:stretch>
            <a:fillRect/>
          </a:stretch>
        </p:blipFill>
        <p:spPr>
          <a:xfrm>
            <a:off x="1424608" y="1700808"/>
            <a:ext cx="7802438" cy="3192897"/>
          </a:xfrm>
          <a:prstGeom prst="rect">
            <a:avLst/>
          </a:prstGeom>
        </p:spPr>
      </p:pic>
      <p:pic>
        <p:nvPicPr>
          <p:cNvPr id="5" name="Picture 2" descr="C:\Users\tk32591\Desktop\Üst.jpg"/>
          <p:cNvPicPr>
            <a:picLocks noChangeAspect="1" noChangeArrowheads="1"/>
          </p:cNvPicPr>
          <p:nvPr/>
        </p:nvPicPr>
        <p:blipFill>
          <a:blip r:embed="rId3" cstate="print"/>
          <a:srcRect/>
          <a:stretch>
            <a:fillRect/>
          </a:stretch>
        </p:blipFill>
        <p:spPr bwMode="auto">
          <a:xfrm>
            <a:off x="0" y="0"/>
            <a:ext cx="9906000" cy="476672"/>
          </a:xfrm>
          <a:prstGeom prst="rect">
            <a:avLst/>
          </a:prstGeom>
          <a:noFill/>
        </p:spPr>
      </p:pic>
      <p:pic>
        <p:nvPicPr>
          <p:cNvPr id="6" name="Picture 2" descr="C:\Users\tk32591\Desktop\Alt.jpg"/>
          <p:cNvPicPr>
            <a:picLocks noChangeAspect="1" noChangeArrowheads="1"/>
          </p:cNvPicPr>
          <p:nvPr/>
        </p:nvPicPr>
        <p:blipFill>
          <a:blip r:embed="rId4" cstate="print"/>
          <a:srcRect/>
          <a:stretch>
            <a:fillRect/>
          </a:stretch>
        </p:blipFill>
        <p:spPr bwMode="auto">
          <a:xfrm>
            <a:off x="0" y="6419850"/>
            <a:ext cx="9906000" cy="438150"/>
          </a:xfrm>
          <a:prstGeom prst="rect">
            <a:avLst/>
          </a:prstGeom>
          <a:noFill/>
        </p:spPr>
      </p:pic>
    </p:spTree>
    <p:extLst>
      <p:ext uri="{BB962C8B-B14F-4D97-AF65-F5344CB8AC3E}">
        <p14:creationId xmlns:p14="http://schemas.microsoft.com/office/powerpoint/2010/main" xmlns="" val="1804290256"/>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stretch>
            <a:fillRect/>
          </a:stretch>
        </p:blipFill>
        <p:spPr>
          <a:xfrm>
            <a:off x="1504950" y="1276350"/>
            <a:ext cx="6896100" cy="4305300"/>
          </a:xfrm>
          <a:prstGeom prst="rect">
            <a:avLst/>
          </a:prstGeom>
        </p:spPr>
      </p:pic>
      <p:sp>
        <p:nvSpPr>
          <p:cNvPr id="3" name="Metin kutusu 2"/>
          <p:cNvSpPr txBox="1">
            <a:spLocks noChangeArrowheads="1"/>
          </p:cNvSpPr>
          <p:nvPr/>
        </p:nvSpPr>
        <p:spPr bwMode="auto">
          <a:xfrm>
            <a:off x="-27549" y="116632"/>
            <a:ext cx="9898424"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100" b="1">
                <a:solidFill>
                  <a:schemeClr val="accent2"/>
                </a:solidFill>
                <a:latin typeface="Monotype Corsiva" pitchFamily="66" charset="0"/>
                <a:cs typeface="Arial" pitchFamily="34" charset="0"/>
              </a:defRPr>
            </a:lvl1pPr>
            <a:lvl2pPr marL="742950" indent="-285750" eaLnBrk="0" hangingPunct="0">
              <a:defRPr sz="2100" b="1">
                <a:solidFill>
                  <a:schemeClr val="accent2"/>
                </a:solidFill>
                <a:latin typeface="Monotype Corsiva" pitchFamily="66" charset="0"/>
                <a:cs typeface="Arial" pitchFamily="34" charset="0"/>
              </a:defRPr>
            </a:lvl2pPr>
            <a:lvl3pPr marL="1143000" indent="-228600" eaLnBrk="0" hangingPunct="0">
              <a:defRPr sz="2100" b="1">
                <a:solidFill>
                  <a:schemeClr val="accent2"/>
                </a:solidFill>
                <a:latin typeface="Monotype Corsiva" pitchFamily="66" charset="0"/>
                <a:cs typeface="Arial" pitchFamily="34" charset="0"/>
              </a:defRPr>
            </a:lvl3pPr>
            <a:lvl4pPr marL="1600200" indent="-228600" eaLnBrk="0" hangingPunct="0">
              <a:defRPr sz="2100" b="1">
                <a:solidFill>
                  <a:schemeClr val="accent2"/>
                </a:solidFill>
                <a:latin typeface="Monotype Corsiva" pitchFamily="66" charset="0"/>
                <a:cs typeface="Arial" pitchFamily="34" charset="0"/>
              </a:defRPr>
            </a:lvl4pPr>
            <a:lvl5pPr marL="2057400" indent="-228600" eaLnBrk="0" hangingPunct="0">
              <a:defRPr sz="2100" b="1">
                <a:solidFill>
                  <a:schemeClr val="accent2"/>
                </a:solidFill>
                <a:latin typeface="Monotype Corsiva" pitchFamily="66" charset="0"/>
                <a:cs typeface="Arial" pitchFamily="34" charset="0"/>
              </a:defRPr>
            </a:lvl5pPr>
            <a:lvl6pPr marL="2514600" indent="-228600" eaLnBrk="0" fontAlgn="base" hangingPunct="0">
              <a:spcBef>
                <a:spcPct val="0"/>
              </a:spcBef>
              <a:spcAft>
                <a:spcPct val="0"/>
              </a:spcAft>
              <a:defRPr sz="2100" b="1">
                <a:solidFill>
                  <a:schemeClr val="accent2"/>
                </a:solidFill>
                <a:latin typeface="Monotype Corsiva" pitchFamily="66" charset="0"/>
                <a:cs typeface="Arial" pitchFamily="34" charset="0"/>
              </a:defRPr>
            </a:lvl6pPr>
            <a:lvl7pPr marL="2971800" indent="-228600" eaLnBrk="0" fontAlgn="base" hangingPunct="0">
              <a:spcBef>
                <a:spcPct val="0"/>
              </a:spcBef>
              <a:spcAft>
                <a:spcPct val="0"/>
              </a:spcAft>
              <a:defRPr sz="2100" b="1">
                <a:solidFill>
                  <a:schemeClr val="accent2"/>
                </a:solidFill>
                <a:latin typeface="Monotype Corsiva" pitchFamily="66" charset="0"/>
                <a:cs typeface="Arial" pitchFamily="34" charset="0"/>
              </a:defRPr>
            </a:lvl7pPr>
            <a:lvl8pPr marL="3429000" indent="-228600" eaLnBrk="0" fontAlgn="base" hangingPunct="0">
              <a:spcBef>
                <a:spcPct val="0"/>
              </a:spcBef>
              <a:spcAft>
                <a:spcPct val="0"/>
              </a:spcAft>
              <a:defRPr sz="2100" b="1">
                <a:solidFill>
                  <a:schemeClr val="accent2"/>
                </a:solidFill>
                <a:latin typeface="Monotype Corsiva" pitchFamily="66" charset="0"/>
                <a:cs typeface="Arial" pitchFamily="34" charset="0"/>
              </a:defRPr>
            </a:lvl8pPr>
            <a:lvl9pPr marL="3886200" indent="-228600" eaLnBrk="0" fontAlgn="base" hangingPunct="0">
              <a:spcBef>
                <a:spcPct val="0"/>
              </a:spcBef>
              <a:spcAft>
                <a:spcPct val="0"/>
              </a:spcAft>
              <a:defRPr sz="2100" b="1">
                <a:solidFill>
                  <a:schemeClr val="accent2"/>
                </a:solidFill>
                <a:latin typeface="Monotype Corsiva" pitchFamily="66" charset="0"/>
                <a:cs typeface="Arial" pitchFamily="34" charset="0"/>
              </a:defRPr>
            </a:lvl9pPr>
          </a:lstStyle>
          <a:p>
            <a:pPr defTabSz="457200"/>
            <a:r>
              <a:rPr lang="tr-TR" sz="2200" dirty="0" smtClean="0">
                <a:solidFill>
                  <a:schemeClr val="bg1"/>
                </a:solidFill>
                <a:effectLst>
                  <a:outerShdw blurRad="38100" dist="38100" dir="2700000" algn="tl">
                    <a:srgbClr val="000000">
                      <a:alpha val="43137"/>
                    </a:srgbClr>
                  </a:outerShdw>
                </a:effectLst>
                <a:latin typeface="+mj-lt"/>
              </a:rPr>
              <a:t>KEP Aktivasyonu</a:t>
            </a:r>
          </a:p>
          <a:p>
            <a:pPr defTabSz="457200"/>
            <a:endParaRPr lang="tr-TR" sz="2200" dirty="0">
              <a:solidFill>
                <a:schemeClr val="bg1"/>
              </a:solidFill>
              <a:effectLst>
                <a:outerShdw blurRad="38100" dist="38100" dir="2700000" algn="tl">
                  <a:srgbClr val="000000">
                    <a:alpha val="43137"/>
                  </a:srgbClr>
                </a:outerShdw>
              </a:effectLst>
              <a:latin typeface="+mj-lt"/>
            </a:endParaRPr>
          </a:p>
        </p:txBody>
      </p:sp>
      <p:pic>
        <p:nvPicPr>
          <p:cNvPr id="4" name="Picture 2" descr="C:\Users\tk32591\Desktop\Üst.jpg"/>
          <p:cNvPicPr>
            <a:picLocks noChangeAspect="1" noChangeArrowheads="1"/>
          </p:cNvPicPr>
          <p:nvPr/>
        </p:nvPicPr>
        <p:blipFill>
          <a:blip r:embed="rId3" cstate="print"/>
          <a:srcRect/>
          <a:stretch>
            <a:fillRect/>
          </a:stretch>
        </p:blipFill>
        <p:spPr bwMode="auto">
          <a:xfrm>
            <a:off x="0" y="0"/>
            <a:ext cx="9906000" cy="476672"/>
          </a:xfrm>
          <a:prstGeom prst="rect">
            <a:avLst/>
          </a:prstGeom>
          <a:noFill/>
        </p:spPr>
      </p:pic>
      <p:pic>
        <p:nvPicPr>
          <p:cNvPr id="5" name="Picture 2" descr="C:\Users\tk32591\Desktop\Alt.jpg"/>
          <p:cNvPicPr>
            <a:picLocks noChangeAspect="1" noChangeArrowheads="1"/>
          </p:cNvPicPr>
          <p:nvPr/>
        </p:nvPicPr>
        <p:blipFill>
          <a:blip r:embed="rId4" cstate="print"/>
          <a:srcRect/>
          <a:stretch>
            <a:fillRect/>
          </a:stretch>
        </p:blipFill>
        <p:spPr bwMode="auto">
          <a:xfrm>
            <a:off x="0" y="6419850"/>
            <a:ext cx="9906000" cy="438150"/>
          </a:xfrm>
          <a:prstGeom prst="rect">
            <a:avLst/>
          </a:prstGeom>
          <a:noFill/>
        </p:spPr>
      </p:pic>
    </p:spTree>
    <p:extLst>
      <p:ext uri="{BB962C8B-B14F-4D97-AF65-F5344CB8AC3E}">
        <p14:creationId xmlns:p14="http://schemas.microsoft.com/office/powerpoint/2010/main" xmlns="" val="3721731532"/>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cstate="print"/>
          <a:stretch>
            <a:fillRect/>
          </a:stretch>
        </p:blipFill>
        <p:spPr>
          <a:xfrm>
            <a:off x="1443037" y="1428750"/>
            <a:ext cx="7019925" cy="4000500"/>
          </a:xfrm>
          <a:prstGeom prst="rect">
            <a:avLst/>
          </a:prstGeom>
        </p:spPr>
      </p:pic>
      <p:sp>
        <p:nvSpPr>
          <p:cNvPr id="4" name="Metin kutusu 3"/>
          <p:cNvSpPr txBox="1">
            <a:spLocks noChangeArrowheads="1"/>
          </p:cNvSpPr>
          <p:nvPr/>
        </p:nvSpPr>
        <p:spPr bwMode="auto">
          <a:xfrm>
            <a:off x="3368824" y="692696"/>
            <a:ext cx="2792760"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100" b="1">
                <a:solidFill>
                  <a:schemeClr val="accent2"/>
                </a:solidFill>
                <a:latin typeface="Monotype Corsiva" pitchFamily="66" charset="0"/>
                <a:cs typeface="Arial" pitchFamily="34" charset="0"/>
              </a:defRPr>
            </a:lvl1pPr>
            <a:lvl2pPr marL="742950" indent="-285750" eaLnBrk="0" hangingPunct="0">
              <a:defRPr sz="2100" b="1">
                <a:solidFill>
                  <a:schemeClr val="accent2"/>
                </a:solidFill>
                <a:latin typeface="Monotype Corsiva" pitchFamily="66" charset="0"/>
                <a:cs typeface="Arial" pitchFamily="34" charset="0"/>
              </a:defRPr>
            </a:lvl2pPr>
            <a:lvl3pPr marL="1143000" indent="-228600" eaLnBrk="0" hangingPunct="0">
              <a:defRPr sz="2100" b="1">
                <a:solidFill>
                  <a:schemeClr val="accent2"/>
                </a:solidFill>
                <a:latin typeface="Monotype Corsiva" pitchFamily="66" charset="0"/>
                <a:cs typeface="Arial" pitchFamily="34" charset="0"/>
              </a:defRPr>
            </a:lvl3pPr>
            <a:lvl4pPr marL="1600200" indent="-228600" eaLnBrk="0" hangingPunct="0">
              <a:defRPr sz="2100" b="1">
                <a:solidFill>
                  <a:schemeClr val="accent2"/>
                </a:solidFill>
                <a:latin typeface="Monotype Corsiva" pitchFamily="66" charset="0"/>
                <a:cs typeface="Arial" pitchFamily="34" charset="0"/>
              </a:defRPr>
            </a:lvl4pPr>
            <a:lvl5pPr marL="2057400" indent="-228600" eaLnBrk="0" hangingPunct="0">
              <a:defRPr sz="2100" b="1">
                <a:solidFill>
                  <a:schemeClr val="accent2"/>
                </a:solidFill>
                <a:latin typeface="Monotype Corsiva" pitchFamily="66" charset="0"/>
                <a:cs typeface="Arial" pitchFamily="34" charset="0"/>
              </a:defRPr>
            </a:lvl5pPr>
            <a:lvl6pPr marL="2514600" indent="-228600" eaLnBrk="0" fontAlgn="base" hangingPunct="0">
              <a:spcBef>
                <a:spcPct val="0"/>
              </a:spcBef>
              <a:spcAft>
                <a:spcPct val="0"/>
              </a:spcAft>
              <a:defRPr sz="2100" b="1">
                <a:solidFill>
                  <a:schemeClr val="accent2"/>
                </a:solidFill>
                <a:latin typeface="Monotype Corsiva" pitchFamily="66" charset="0"/>
                <a:cs typeface="Arial" pitchFamily="34" charset="0"/>
              </a:defRPr>
            </a:lvl6pPr>
            <a:lvl7pPr marL="2971800" indent="-228600" eaLnBrk="0" fontAlgn="base" hangingPunct="0">
              <a:spcBef>
                <a:spcPct val="0"/>
              </a:spcBef>
              <a:spcAft>
                <a:spcPct val="0"/>
              </a:spcAft>
              <a:defRPr sz="2100" b="1">
                <a:solidFill>
                  <a:schemeClr val="accent2"/>
                </a:solidFill>
                <a:latin typeface="Monotype Corsiva" pitchFamily="66" charset="0"/>
                <a:cs typeface="Arial" pitchFamily="34" charset="0"/>
              </a:defRPr>
            </a:lvl7pPr>
            <a:lvl8pPr marL="3429000" indent="-228600" eaLnBrk="0" fontAlgn="base" hangingPunct="0">
              <a:spcBef>
                <a:spcPct val="0"/>
              </a:spcBef>
              <a:spcAft>
                <a:spcPct val="0"/>
              </a:spcAft>
              <a:defRPr sz="2100" b="1">
                <a:solidFill>
                  <a:schemeClr val="accent2"/>
                </a:solidFill>
                <a:latin typeface="Monotype Corsiva" pitchFamily="66" charset="0"/>
                <a:cs typeface="Arial" pitchFamily="34" charset="0"/>
              </a:defRPr>
            </a:lvl8pPr>
            <a:lvl9pPr marL="3886200" indent="-228600" eaLnBrk="0" fontAlgn="base" hangingPunct="0">
              <a:spcBef>
                <a:spcPct val="0"/>
              </a:spcBef>
              <a:spcAft>
                <a:spcPct val="0"/>
              </a:spcAft>
              <a:defRPr sz="2100" b="1">
                <a:solidFill>
                  <a:schemeClr val="accent2"/>
                </a:solidFill>
                <a:latin typeface="Monotype Corsiva" pitchFamily="66" charset="0"/>
                <a:cs typeface="Arial" pitchFamily="34" charset="0"/>
              </a:defRPr>
            </a:lvl9pPr>
          </a:lstStyle>
          <a:p>
            <a:pPr defTabSz="457200"/>
            <a:r>
              <a:rPr lang="tr-TR" sz="2200" dirty="0" smtClean="0">
                <a:solidFill>
                  <a:srgbClr val="0070C0"/>
                </a:solidFill>
                <a:effectLst>
                  <a:outerShdw blurRad="38100" dist="38100" dir="2700000" algn="tl">
                    <a:srgbClr val="000000">
                      <a:alpha val="43137"/>
                    </a:srgbClr>
                  </a:outerShdw>
                </a:effectLst>
                <a:latin typeface="+mj-lt"/>
              </a:rPr>
              <a:t>Parola/Şifre Yenileme</a:t>
            </a:r>
          </a:p>
          <a:p>
            <a:pPr defTabSz="457200"/>
            <a:endParaRPr lang="tr-TR" sz="2200" dirty="0">
              <a:solidFill>
                <a:schemeClr val="bg1"/>
              </a:solidFill>
              <a:effectLst>
                <a:outerShdw blurRad="38100" dist="38100" dir="2700000" algn="tl">
                  <a:srgbClr val="000000">
                    <a:alpha val="43137"/>
                  </a:srgbClr>
                </a:outerShdw>
              </a:effectLst>
              <a:latin typeface="+mj-lt"/>
            </a:endParaRPr>
          </a:p>
        </p:txBody>
      </p:sp>
      <p:pic>
        <p:nvPicPr>
          <p:cNvPr id="5" name="Picture 2" descr="C:\Users\tk32591\Desktop\Üst.jpg"/>
          <p:cNvPicPr>
            <a:picLocks noChangeAspect="1" noChangeArrowheads="1"/>
          </p:cNvPicPr>
          <p:nvPr/>
        </p:nvPicPr>
        <p:blipFill>
          <a:blip r:embed="rId3" cstate="print"/>
          <a:srcRect/>
          <a:stretch>
            <a:fillRect/>
          </a:stretch>
        </p:blipFill>
        <p:spPr bwMode="auto">
          <a:xfrm>
            <a:off x="0" y="0"/>
            <a:ext cx="9906000" cy="476672"/>
          </a:xfrm>
          <a:prstGeom prst="rect">
            <a:avLst/>
          </a:prstGeom>
          <a:noFill/>
        </p:spPr>
      </p:pic>
      <p:pic>
        <p:nvPicPr>
          <p:cNvPr id="6" name="Picture 2" descr="C:\Users\tk32591\Desktop\Alt.jpg"/>
          <p:cNvPicPr>
            <a:picLocks noChangeAspect="1" noChangeArrowheads="1"/>
          </p:cNvPicPr>
          <p:nvPr/>
        </p:nvPicPr>
        <p:blipFill>
          <a:blip r:embed="rId4" cstate="print"/>
          <a:srcRect/>
          <a:stretch>
            <a:fillRect/>
          </a:stretch>
        </p:blipFill>
        <p:spPr bwMode="auto">
          <a:xfrm>
            <a:off x="0" y="6419850"/>
            <a:ext cx="9906000" cy="438150"/>
          </a:xfrm>
          <a:prstGeom prst="rect">
            <a:avLst/>
          </a:prstGeom>
          <a:noFill/>
        </p:spPr>
      </p:pic>
    </p:spTree>
    <p:extLst>
      <p:ext uri="{BB962C8B-B14F-4D97-AF65-F5344CB8AC3E}">
        <p14:creationId xmlns:p14="http://schemas.microsoft.com/office/powerpoint/2010/main" xmlns="" val="1318356535"/>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stretch>
            <a:fillRect/>
          </a:stretch>
        </p:blipFill>
        <p:spPr>
          <a:xfrm>
            <a:off x="2072680" y="1045452"/>
            <a:ext cx="5752107" cy="4760035"/>
          </a:xfrm>
          <a:prstGeom prst="rect">
            <a:avLst/>
          </a:prstGeom>
        </p:spPr>
      </p:pic>
      <p:sp>
        <p:nvSpPr>
          <p:cNvPr id="4" name="Metin kutusu 3"/>
          <p:cNvSpPr txBox="1">
            <a:spLocks noChangeArrowheads="1"/>
          </p:cNvSpPr>
          <p:nvPr/>
        </p:nvSpPr>
        <p:spPr bwMode="auto">
          <a:xfrm>
            <a:off x="0" y="97468"/>
            <a:ext cx="9898424"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100" b="1">
                <a:solidFill>
                  <a:schemeClr val="accent2"/>
                </a:solidFill>
                <a:latin typeface="Monotype Corsiva" pitchFamily="66" charset="0"/>
                <a:cs typeface="Arial" pitchFamily="34" charset="0"/>
              </a:defRPr>
            </a:lvl1pPr>
            <a:lvl2pPr marL="742950" indent="-285750" eaLnBrk="0" hangingPunct="0">
              <a:defRPr sz="2100" b="1">
                <a:solidFill>
                  <a:schemeClr val="accent2"/>
                </a:solidFill>
                <a:latin typeface="Monotype Corsiva" pitchFamily="66" charset="0"/>
                <a:cs typeface="Arial" pitchFamily="34" charset="0"/>
              </a:defRPr>
            </a:lvl2pPr>
            <a:lvl3pPr marL="1143000" indent="-228600" eaLnBrk="0" hangingPunct="0">
              <a:defRPr sz="2100" b="1">
                <a:solidFill>
                  <a:schemeClr val="accent2"/>
                </a:solidFill>
                <a:latin typeface="Monotype Corsiva" pitchFamily="66" charset="0"/>
                <a:cs typeface="Arial" pitchFamily="34" charset="0"/>
              </a:defRPr>
            </a:lvl3pPr>
            <a:lvl4pPr marL="1600200" indent="-228600" eaLnBrk="0" hangingPunct="0">
              <a:defRPr sz="2100" b="1">
                <a:solidFill>
                  <a:schemeClr val="accent2"/>
                </a:solidFill>
                <a:latin typeface="Monotype Corsiva" pitchFamily="66" charset="0"/>
                <a:cs typeface="Arial" pitchFamily="34" charset="0"/>
              </a:defRPr>
            </a:lvl4pPr>
            <a:lvl5pPr marL="2057400" indent="-228600" eaLnBrk="0" hangingPunct="0">
              <a:defRPr sz="2100" b="1">
                <a:solidFill>
                  <a:schemeClr val="accent2"/>
                </a:solidFill>
                <a:latin typeface="Monotype Corsiva" pitchFamily="66" charset="0"/>
                <a:cs typeface="Arial" pitchFamily="34" charset="0"/>
              </a:defRPr>
            </a:lvl5pPr>
            <a:lvl6pPr marL="2514600" indent="-228600" eaLnBrk="0" fontAlgn="base" hangingPunct="0">
              <a:spcBef>
                <a:spcPct val="0"/>
              </a:spcBef>
              <a:spcAft>
                <a:spcPct val="0"/>
              </a:spcAft>
              <a:defRPr sz="2100" b="1">
                <a:solidFill>
                  <a:schemeClr val="accent2"/>
                </a:solidFill>
                <a:latin typeface="Monotype Corsiva" pitchFamily="66" charset="0"/>
                <a:cs typeface="Arial" pitchFamily="34" charset="0"/>
              </a:defRPr>
            </a:lvl6pPr>
            <a:lvl7pPr marL="2971800" indent="-228600" eaLnBrk="0" fontAlgn="base" hangingPunct="0">
              <a:spcBef>
                <a:spcPct val="0"/>
              </a:spcBef>
              <a:spcAft>
                <a:spcPct val="0"/>
              </a:spcAft>
              <a:defRPr sz="2100" b="1">
                <a:solidFill>
                  <a:schemeClr val="accent2"/>
                </a:solidFill>
                <a:latin typeface="Monotype Corsiva" pitchFamily="66" charset="0"/>
                <a:cs typeface="Arial" pitchFamily="34" charset="0"/>
              </a:defRPr>
            </a:lvl7pPr>
            <a:lvl8pPr marL="3429000" indent="-228600" eaLnBrk="0" fontAlgn="base" hangingPunct="0">
              <a:spcBef>
                <a:spcPct val="0"/>
              </a:spcBef>
              <a:spcAft>
                <a:spcPct val="0"/>
              </a:spcAft>
              <a:defRPr sz="2100" b="1">
                <a:solidFill>
                  <a:schemeClr val="accent2"/>
                </a:solidFill>
                <a:latin typeface="Monotype Corsiva" pitchFamily="66" charset="0"/>
                <a:cs typeface="Arial" pitchFamily="34" charset="0"/>
              </a:defRPr>
            </a:lvl8pPr>
            <a:lvl9pPr marL="3886200" indent="-228600" eaLnBrk="0" fontAlgn="base" hangingPunct="0">
              <a:spcBef>
                <a:spcPct val="0"/>
              </a:spcBef>
              <a:spcAft>
                <a:spcPct val="0"/>
              </a:spcAft>
              <a:defRPr sz="2100" b="1">
                <a:solidFill>
                  <a:schemeClr val="accent2"/>
                </a:solidFill>
                <a:latin typeface="Monotype Corsiva" pitchFamily="66" charset="0"/>
                <a:cs typeface="Arial" pitchFamily="34" charset="0"/>
              </a:defRPr>
            </a:lvl9pPr>
          </a:lstStyle>
          <a:p>
            <a:pPr defTabSz="457200"/>
            <a:r>
              <a:rPr lang="tr-TR" sz="2200" dirty="0" smtClean="0">
                <a:solidFill>
                  <a:schemeClr val="bg1"/>
                </a:solidFill>
                <a:effectLst>
                  <a:outerShdw blurRad="38100" dist="38100" dir="2700000" algn="tl">
                    <a:srgbClr val="000000">
                      <a:alpha val="43137"/>
                    </a:srgbClr>
                  </a:outerShdw>
                </a:effectLst>
                <a:latin typeface="+mj-lt"/>
              </a:rPr>
              <a:t>Parola/Şifre Yenileme</a:t>
            </a:r>
          </a:p>
          <a:p>
            <a:pPr defTabSz="457200"/>
            <a:endParaRPr lang="tr-TR" sz="2200" dirty="0">
              <a:solidFill>
                <a:schemeClr val="bg1"/>
              </a:solidFill>
              <a:effectLst>
                <a:outerShdw blurRad="38100" dist="38100" dir="2700000" algn="tl">
                  <a:srgbClr val="000000">
                    <a:alpha val="43137"/>
                  </a:srgbClr>
                </a:outerShdw>
              </a:effectLst>
              <a:latin typeface="+mj-lt"/>
            </a:endParaRPr>
          </a:p>
        </p:txBody>
      </p:sp>
      <p:pic>
        <p:nvPicPr>
          <p:cNvPr id="5" name="Picture 2" descr="C:\Users\tk32591\Desktop\Üst.jpg"/>
          <p:cNvPicPr>
            <a:picLocks noChangeAspect="1" noChangeArrowheads="1"/>
          </p:cNvPicPr>
          <p:nvPr/>
        </p:nvPicPr>
        <p:blipFill>
          <a:blip r:embed="rId3" cstate="print"/>
          <a:srcRect/>
          <a:stretch>
            <a:fillRect/>
          </a:stretch>
        </p:blipFill>
        <p:spPr bwMode="auto">
          <a:xfrm>
            <a:off x="0" y="0"/>
            <a:ext cx="9906000" cy="476672"/>
          </a:xfrm>
          <a:prstGeom prst="rect">
            <a:avLst/>
          </a:prstGeom>
          <a:noFill/>
        </p:spPr>
      </p:pic>
      <p:pic>
        <p:nvPicPr>
          <p:cNvPr id="6" name="Picture 2" descr="C:\Users\tk32591\Desktop\Alt.jpg"/>
          <p:cNvPicPr>
            <a:picLocks noChangeAspect="1" noChangeArrowheads="1"/>
          </p:cNvPicPr>
          <p:nvPr/>
        </p:nvPicPr>
        <p:blipFill>
          <a:blip r:embed="rId4" cstate="print"/>
          <a:srcRect/>
          <a:stretch>
            <a:fillRect/>
          </a:stretch>
        </p:blipFill>
        <p:spPr bwMode="auto">
          <a:xfrm>
            <a:off x="0" y="6419850"/>
            <a:ext cx="9906000" cy="438150"/>
          </a:xfrm>
          <a:prstGeom prst="rect">
            <a:avLst/>
          </a:prstGeom>
          <a:noFill/>
        </p:spPr>
      </p:pic>
    </p:spTree>
    <p:extLst>
      <p:ext uri="{BB962C8B-B14F-4D97-AF65-F5344CB8AC3E}">
        <p14:creationId xmlns:p14="http://schemas.microsoft.com/office/powerpoint/2010/main" xmlns="" val="1462377998"/>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2"/>
          <p:cNvSpPr txBox="1">
            <a:spLocks noChangeArrowheads="1"/>
          </p:cNvSpPr>
          <p:nvPr/>
        </p:nvSpPr>
        <p:spPr bwMode="auto">
          <a:xfrm>
            <a:off x="0" y="97469"/>
            <a:ext cx="989842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100" b="1">
                <a:solidFill>
                  <a:schemeClr val="accent2"/>
                </a:solidFill>
                <a:latin typeface="Monotype Corsiva" pitchFamily="66" charset="0"/>
                <a:cs typeface="Arial" pitchFamily="34" charset="0"/>
              </a:defRPr>
            </a:lvl1pPr>
            <a:lvl2pPr marL="742950" indent="-285750" eaLnBrk="0" hangingPunct="0">
              <a:defRPr sz="2100" b="1">
                <a:solidFill>
                  <a:schemeClr val="accent2"/>
                </a:solidFill>
                <a:latin typeface="Monotype Corsiva" pitchFamily="66" charset="0"/>
                <a:cs typeface="Arial" pitchFamily="34" charset="0"/>
              </a:defRPr>
            </a:lvl2pPr>
            <a:lvl3pPr marL="1143000" indent="-228600" eaLnBrk="0" hangingPunct="0">
              <a:defRPr sz="2100" b="1">
                <a:solidFill>
                  <a:schemeClr val="accent2"/>
                </a:solidFill>
                <a:latin typeface="Monotype Corsiva" pitchFamily="66" charset="0"/>
                <a:cs typeface="Arial" pitchFamily="34" charset="0"/>
              </a:defRPr>
            </a:lvl3pPr>
            <a:lvl4pPr marL="1600200" indent="-228600" eaLnBrk="0" hangingPunct="0">
              <a:defRPr sz="2100" b="1">
                <a:solidFill>
                  <a:schemeClr val="accent2"/>
                </a:solidFill>
                <a:latin typeface="Monotype Corsiva" pitchFamily="66" charset="0"/>
                <a:cs typeface="Arial" pitchFamily="34" charset="0"/>
              </a:defRPr>
            </a:lvl4pPr>
            <a:lvl5pPr marL="2057400" indent="-228600" eaLnBrk="0" hangingPunct="0">
              <a:defRPr sz="2100" b="1">
                <a:solidFill>
                  <a:schemeClr val="accent2"/>
                </a:solidFill>
                <a:latin typeface="Monotype Corsiva" pitchFamily="66" charset="0"/>
                <a:cs typeface="Arial" pitchFamily="34" charset="0"/>
              </a:defRPr>
            </a:lvl5pPr>
            <a:lvl6pPr marL="2514600" indent="-228600" eaLnBrk="0" fontAlgn="base" hangingPunct="0">
              <a:spcBef>
                <a:spcPct val="0"/>
              </a:spcBef>
              <a:spcAft>
                <a:spcPct val="0"/>
              </a:spcAft>
              <a:defRPr sz="2100" b="1">
                <a:solidFill>
                  <a:schemeClr val="accent2"/>
                </a:solidFill>
                <a:latin typeface="Monotype Corsiva" pitchFamily="66" charset="0"/>
                <a:cs typeface="Arial" pitchFamily="34" charset="0"/>
              </a:defRPr>
            </a:lvl6pPr>
            <a:lvl7pPr marL="2971800" indent="-228600" eaLnBrk="0" fontAlgn="base" hangingPunct="0">
              <a:spcBef>
                <a:spcPct val="0"/>
              </a:spcBef>
              <a:spcAft>
                <a:spcPct val="0"/>
              </a:spcAft>
              <a:defRPr sz="2100" b="1">
                <a:solidFill>
                  <a:schemeClr val="accent2"/>
                </a:solidFill>
                <a:latin typeface="Monotype Corsiva" pitchFamily="66" charset="0"/>
                <a:cs typeface="Arial" pitchFamily="34" charset="0"/>
              </a:defRPr>
            </a:lvl7pPr>
            <a:lvl8pPr marL="3429000" indent="-228600" eaLnBrk="0" fontAlgn="base" hangingPunct="0">
              <a:spcBef>
                <a:spcPct val="0"/>
              </a:spcBef>
              <a:spcAft>
                <a:spcPct val="0"/>
              </a:spcAft>
              <a:defRPr sz="2100" b="1">
                <a:solidFill>
                  <a:schemeClr val="accent2"/>
                </a:solidFill>
                <a:latin typeface="Monotype Corsiva" pitchFamily="66" charset="0"/>
                <a:cs typeface="Arial" pitchFamily="34" charset="0"/>
              </a:defRPr>
            </a:lvl8pPr>
            <a:lvl9pPr marL="3886200" indent="-228600" eaLnBrk="0" fontAlgn="base" hangingPunct="0">
              <a:spcBef>
                <a:spcPct val="0"/>
              </a:spcBef>
              <a:spcAft>
                <a:spcPct val="0"/>
              </a:spcAft>
              <a:defRPr sz="2100" b="1">
                <a:solidFill>
                  <a:schemeClr val="accent2"/>
                </a:solidFill>
                <a:latin typeface="Monotype Corsiva" pitchFamily="66" charset="0"/>
                <a:cs typeface="Arial" pitchFamily="34" charset="0"/>
              </a:defRPr>
            </a:lvl9pPr>
          </a:lstStyle>
          <a:p>
            <a:pPr defTabSz="457200"/>
            <a:r>
              <a:rPr lang="tr-TR" sz="2200" dirty="0">
                <a:solidFill>
                  <a:schemeClr val="bg1"/>
                </a:solidFill>
                <a:effectLst>
                  <a:outerShdw blurRad="38100" dist="38100" dir="2700000" algn="tl">
                    <a:srgbClr val="000000">
                      <a:alpha val="43137"/>
                    </a:srgbClr>
                  </a:outerShdw>
                </a:effectLst>
                <a:latin typeface="+mj-lt"/>
              </a:rPr>
              <a:t>Kayıtlı Elektronik Posta Hizmetleri Müdürlüğü</a:t>
            </a:r>
          </a:p>
        </p:txBody>
      </p:sp>
      <p:sp>
        <p:nvSpPr>
          <p:cNvPr id="9" name="Content Placeholder 2"/>
          <p:cNvSpPr txBox="1">
            <a:spLocks/>
          </p:cNvSpPr>
          <p:nvPr/>
        </p:nvSpPr>
        <p:spPr bwMode="auto">
          <a:xfrm>
            <a:off x="679318" y="704850"/>
            <a:ext cx="9204325" cy="1385888"/>
          </a:xfrm>
          <a:prstGeom prst="rect">
            <a:avLst/>
          </a:prstGeom>
          <a:noFill/>
          <a:ln w="9525">
            <a:noFill/>
            <a:miter lim="800000"/>
            <a:headEnd/>
            <a:tailEnd/>
          </a:ln>
        </p:spPr>
        <p:txBody>
          <a:bodyPr/>
          <a:lstStyle/>
          <a:p>
            <a:pPr marL="342900" indent="-342900" algn="ctr" eaLnBrk="1" hangingPunct="1">
              <a:lnSpc>
                <a:spcPct val="150000"/>
              </a:lnSpc>
              <a:spcBef>
                <a:spcPct val="20000"/>
              </a:spcBef>
            </a:pPr>
            <a:r>
              <a:rPr lang="en-US" sz="2200" b="1" dirty="0">
                <a:solidFill>
                  <a:schemeClr val="accent1">
                    <a:lumMod val="75000"/>
                  </a:schemeClr>
                </a:solidFill>
                <a:latin typeface="+mj-lt"/>
                <a:cs typeface="Arial" charset="0"/>
              </a:rPr>
              <a:t>KEP</a:t>
            </a:r>
            <a:r>
              <a:rPr lang="tr-TR" sz="2200" b="1" dirty="0">
                <a:solidFill>
                  <a:schemeClr val="accent1">
                    <a:lumMod val="75000"/>
                  </a:schemeClr>
                </a:solidFill>
                <a:latin typeface="+mj-lt"/>
                <a:cs typeface="Arial" charset="0"/>
              </a:rPr>
              <a:t>’ e Neden İhtiyaç Duyulmuştur?</a:t>
            </a:r>
          </a:p>
        </p:txBody>
      </p:sp>
      <p:pic>
        <p:nvPicPr>
          <p:cNvPr id="12" name="Picture 2" descr="C:\Users\balat\Downloads\text_edit.png"/>
          <p:cNvPicPr>
            <a:picLocks noChangeAspect="1" noChangeArrowheads="1"/>
          </p:cNvPicPr>
          <p:nvPr/>
        </p:nvPicPr>
        <p:blipFill>
          <a:blip r:embed="rId3" cstate="print"/>
          <a:stretch>
            <a:fillRect/>
          </a:stretch>
        </p:blipFill>
        <p:spPr bwMode="auto">
          <a:xfrm>
            <a:off x="1013562" y="4473117"/>
            <a:ext cx="1599178" cy="13728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KAĞIT" descr="C:\Documents and Settings\User\Desktop\Yeni Klasör (2)\TAMAM\Post it Notes -02.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a:xfrm>
            <a:off x="-195572" y="1268760"/>
            <a:ext cx="4017446" cy="2628292"/>
          </a:xfrm>
          <a:prstGeom prst="rect">
            <a:avLst/>
          </a:prstGeom>
        </p:spPr>
      </p:pic>
      <p:pic>
        <p:nvPicPr>
          <p:cNvPr id="14" name="RAPTİYE 1" descr="C:\Documents and Settings\User\Desktop\Yeni Klasör (2)\TAMAM\Push Pins 01.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l="84955" t="26701" r="4291" b="67746"/>
          <a:stretch>
            <a:fillRect/>
          </a:stretch>
        </p:blipFill>
        <p:spPr bwMode="auto">
          <a:xfrm>
            <a:off x="662524" y="1700809"/>
            <a:ext cx="494499" cy="4564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 name="24 Metin kutusu"/>
          <p:cNvSpPr txBox="1"/>
          <p:nvPr/>
        </p:nvSpPr>
        <p:spPr>
          <a:xfrm>
            <a:off x="200472" y="1772816"/>
            <a:ext cx="2808312" cy="1708160"/>
          </a:xfrm>
          <a:prstGeom prst="rect">
            <a:avLst/>
          </a:prstGeom>
          <a:noFill/>
        </p:spPr>
        <p:txBody>
          <a:bodyPr wrap="square" rtlCol="0">
            <a:spAutoFit/>
          </a:bodyPr>
          <a:lstStyle/>
          <a:p>
            <a:pPr lvl="1">
              <a:defRPr/>
            </a:pPr>
            <a:r>
              <a:rPr lang="tr-TR" sz="2000" b="0" dirty="0" smtClean="0">
                <a:solidFill>
                  <a:schemeClr val="tx1">
                    <a:lumMod val="95000"/>
                    <a:lumOff val="5000"/>
                  </a:schemeClr>
                </a:solidFill>
                <a:latin typeface="+mj-lt"/>
              </a:rPr>
              <a:t>Güvenli ve hukuken geçerli e belge oluşturabiliyor. </a:t>
            </a:r>
          </a:p>
          <a:p>
            <a:pPr algn="ctr"/>
            <a:endParaRPr lang="tr-TR" b="1" dirty="0">
              <a:latin typeface="+mj-lt"/>
            </a:endParaRPr>
          </a:p>
        </p:txBody>
      </p:sp>
      <p:pic>
        <p:nvPicPr>
          <p:cNvPr id="16" name="KAĞIT" descr="C:\Documents and Settings\User\Desktop\Yeni Klasör (2)\TAMAM\Post it Notes -02.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a:xfrm>
            <a:off x="3041788" y="2420888"/>
            <a:ext cx="4250922" cy="2628292"/>
          </a:xfrm>
          <a:prstGeom prst="rect">
            <a:avLst/>
          </a:prstGeom>
        </p:spPr>
      </p:pic>
      <p:pic>
        <p:nvPicPr>
          <p:cNvPr id="17" name="RAPTİYE 1" descr="C:\Documents and Settings\User\Desktop\Yeni Klasör (2)\TAMAM\Push Pins 01.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l="84955" t="26701" r="4291" b="67746"/>
          <a:stretch>
            <a:fillRect/>
          </a:stretch>
        </p:blipFill>
        <p:spPr bwMode="auto">
          <a:xfrm>
            <a:off x="3821875" y="2780929"/>
            <a:ext cx="494499" cy="4564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 name="KAĞIT" descr="C:\Documents and Settings\User\Desktop\Yeni Klasör (2)\TAMAM\Post it Notes -02.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a:xfrm>
            <a:off x="6122580" y="4401108"/>
            <a:ext cx="3783420" cy="2088232"/>
          </a:xfrm>
          <a:prstGeom prst="rect">
            <a:avLst/>
          </a:prstGeom>
        </p:spPr>
      </p:pic>
      <p:pic>
        <p:nvPicPr>
          <p:cNvPr id="26" name="RAPTİYE 1" descr="C:\Documents and Settings\User\Desktop\Yeni Klasör (2)\TAMAM\Push Pins 01.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l="84955" t="26701" r="4291" b="67746"/>
          <a:stretch>
            <a:fillRect/>
          </a:stretch>
        </p:blipFill>
        <p:spPr bwMode="auto">
          <a:xfrm>
            <a:off x="6824658" y="4689141"/>
            <a:ext cx="494499" cy="4564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8" name="Picture 2" descr="http://icons.iconarchive.com/icons/iconleak/or/256/auction-hammer-icon.png"/>
          <p:cNvPicPr>
            <a:picLocks noChangeAspect="1" noChangeArrowheads="1"/>
          </p:cNvPicPr>
          <p:nvPr/>
        </p:nvPicPr>
        <p:blipFill>
          <a:blip r:embed="rId6" cstate="print"/>
          <a:srcRect/>
          <a:stretch>
            <a:fillRect/>
          </a:stretch>
        </p:blipFill>
        <p:spPr bwMode="auto">
          <a:xfrm>
            <a:off x="7254256" y="1736813"/>
            <a:ext cx="1575329" cy="1455737"/>
          </a:xfrm>
          <a:prstGeom prst="rect">
            <a:avLst/>
          </a:prstGeom>
          <a:noFill/>
          <a:ln w="9525">
            <a:noFill/>
            <a:miter lim="800000"/>
            <a:headEnd/>
            <a:tailEnd/>
          </a:ln>
        </p:spPr>
      </p:pic>
      <p:sp>
        <p:nvSpPr>
          <p:cNvPr id="19" name="24 Metin kutusu"/>
          <p:cNvSpPr txBox="1"/>
          <p:nvPr/>
        </p:nvSpPr>
        <p:spPr>
          <a:xfrm>
            <a:off x="4088904" y="3068960"/>
            <a:ext cx="2520280" cy="1384995"/>
          </a:xfrm>
          <a:prstGeom prst="rect">
            <a:avLst/>
          </a:prstGeom>
          <a:noFill/>
        </p:spPr>
        <p:txBody>
          <a:bodyPr wrap="square" rtlCol="0">
            <a:spAutoFit/>
          </a:bodyPr>
          <a:lstStyle/>
          <a:p>
            <a:pPr algn="ctr"/>
            <a:r>
              <a:rPr lang="tr-TR" b="0" dirty="0" smtClean="0">
                <a:solidFill>
                  <a:schemeClr val="tx1"/>
                </a:solidFill>
                <a:latin typeface="+mj-lt"/>
              </a:rPr>
              <a:t>Teknik olarak güvenli ve hukuki olarak geçerli gönderim yapılamıyordu.</a:t>
            </a:r>
            <a:endParaRPr lang="tr-TR" b="0" dirty="0">
              <a:solidFill>
                <a:schemeClr val="tx1"/>
              </a:solidFill>
              <a:latin typeface="+mj-lt"/>
            </a:endParaRPr>
          </a:p>
        </p:txBody>
      </p:sp>
      <p:sp>
        <p:nvSpPr>
          <p:cNvPr id="24" name="24 Metin kutusu"/>
          <p:cNvSpPr txBox="1"/>
          <p:nvPr/>
        </p:nvSpPr>
        <p:spPr>
          <a:xfrm>
            <a:off x="7113240" y="4869160"/>
            <a:ext cx="2175792" cy="1061829"/>
          </a:xfrm>
          <a:prstGeom prst="rect">
            <a:avLst/>
          </a:prstGeom>
          <a:noFill/>
        </p:spPr>
        <p:txBody>
          <a:bodyPr wrap="square" rtlCol="0">
            <a:spAutoFit/>
          </a:bodyPr>
          <a:lstStyle/>
          <a:p>
            <a:pPr algn="ctr"/>
            <a:r>
              <a:rPr lang="tr-TR" b="0" dirty="0" smtClean="0">
                <a:solidFill>
                  <a:schemeClr val="tx1"/>
                </a:solidFill>
                <a:latin typeface="+mj-lt"/>
              </a:rPr>
              <a:t>Bu ihtiyaçları karşılayacak bir alt yapı yoktu.</a:t>
            </a:r>
            <a:endParaRPr lang="tr-TR" b="0" dirty="0">
              <a:solidFill>
                <a:schemeClr val="tx1"/>
              </a:solidFill>
              <a:latin typeface="+mj-lt"/>
            </a:endParaRPr>
          </a:p>
        </p:txBody>
      </p:sp>
      <p:pic>
        <p:nvPicPr>
          <p:cNvPr id="18" name="Picture 2" descr="C:\Users\tk32591\Desktop\Üst.jpg"/>
          <p:cNvPicPr>
            <a:picLocks noChangeAspect="1" noChangeArrowheads="1"/>
          </p:cNvPicPr>
          <p:nvPr/>
        </p:nvPicPr>
        <p:blipFill>
          <a:blip r:embed="rId7" cstate="print"/>
          <a:srcRect/>
          <a:stretch>
            <a:fillRect/>
          </a:stretch>
        </p:blipFill>
        <p:spPr bwMode="auto">
          <a:xfrm>
            <a:off x="0" y="0"/>
            <a:ext cx="9906000" cy="476672"/>
          </a:xfrm>
          <a:prstGeom prst="rect">
            <a:avLst/>
          </a:prstGeom>
          <a:noFill/>
        </p:spPr>
      </p:pic>
      <p:pic>
        <p:nvPicPr>
          <p:cNvPr id="20" name="Picture 2" descr="C:\Users\tk32591\Desktop\Alt.jpg"/>
          <p:cNvPicPr>
            <a:picLocks noChangeAspect="1" noChangeArrowheads="1"/>
          </p:cNvPicPr>
          <p:nvPr/>
        </p:nvPicPr>
        <p:blipFill>
          <a:blip r:embed="rId8" cstate="print"/>
          <a:srcRect/>
          <a:stretch>
            <a:fillRect/>
          </a:stretch>
        </p:blipFill>
        <p:spPr bwMode="auto">
          <a:xfrm>
            <a:off x="0" y="6419850"/>
            <a:ext cx="9906000" cy="438150"/>
          </a:xfrm>
          <a:prstGeom prst="rect">
            <a:avLst/>
          </a:prstGeom>
          <a:noFill/>
        </p:spPr>
      </p:pic>
    </p:spTree>
    <p:extLst>
      <p:ext uri="{BB962C8B-B14F-4D97-AF65-F5344CB8AC3E}">
        <p14:creationId xmlns:p14="http://schemas.microsoft.com/office/powerpoint/2010/main" xmlns="" val="68391454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stretch>
            <a:fillRect/>
          </a:stretch>
        </p:blipFill>
        <p:spPr>
          <a:xfrm>
            <a:off x="304696" y="1340768"/>
            <a:ext cx="9289032" cy="3067050"/>
          </a:xfrm>
          <a:prstGeom prst="rect">
            <a:avLst/>
          </a:prstGeom>
        </p:spPr>
      </p:pic>
      <p:sp>
        <p:nvSpPr>
          <p:cNvPr id="3" name="Metin kutusu 2"/>
          <p:cNvSpPr txBox="1">
            <a:spLocks noChangeArrowheads="1"/>
          </p:cNvSpPr>
          <p:nvPr/>
        </p:nvSpPr>
        <p:spPr bwMode="auto">
          <a:xfrm>
            <a:off x="3656856" y="836712"/>
            <a:ext cx="2720752"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100" b="1">
                <a:solidFill>
                  <a:schemeClr val="accent2"/>
                </a:solidFill>
                <a:latin typeface="Monotype Corsiva" pitchFamily="66" charset="0"/>
                <a:cs typeface="Arial" pitchFamily="34" charset="0"/>
              </a:defRPr>
            </a:lvl1pPr>
            <a:lvl2pPr marL="742950" indent="-285750" eaLnBrk="0" hangingPunct="0">
              <a:defRPr sz="2100" b="1">
                <a:solidFill>
                  <a:schemeClr val="accent2"/>
                </a:solidFill>
                <a:latin typeface="Monotype Corsiva" pitchFamily="66" charset="0"/>
                <a:cs typeface="Arial" pitchFamily="34" charset="0"/>
              </a:defRPr>
            </a:lvl2pPr>
            <a:lvl3pPr marL="1143000" indent="-228600" eaLnBrk="0" hangingPunct="0">
              <a:defRPr sz="2100" b="1">
                <a:solidFill>
                  <a:schemeClr val="accent2"/>
                </a:solidFill>
                <a:latin typeface="Monotype Corsiva" pitchFamily="66" charset="0"/>
                <a:cs typeface="Arial" pitchFamily="34" charset="0"/>
              </a:defRPr>
            </a:lvl3pPr>
            <a:lvl4pPr marL="1600200" indent="-228600" eaLnBrk="0" hangingPunct="0">
              <a:defRPr sz="2100" b="1">
                <a:solidFill>
                  <a:schemeClr val="accent2"/>
                </a:solidFill>
                <a:latin typeface="Monotype Corsiva" pitchFamily="66" charset="0"/>
                <a:cs typeface="Arial" pitchFamily="34" charset="0"/>
              </a:defRPr>
            </a:lvl4pPr>
            <a:lvl5pPr marL="2057400" indent="-228600" eaLnBrk="0" hangingPunct="0">
              <a:defRPr sz="2100" b="1">
                <a:solidFill>
                  <a:schemeClr val="accent2"/>
                </a:solidFill>
                <a:latin typeface="Monotype Corsiva" pitchFamily="66" charset="0"/>
                <a:cs typeface="Arial" pitchFamily="34" charset="0"/>
              </a:defRPr>
            </a:lvl5pPr>
            <a:lvl6pPr marL="2514600" indent="-228600" eaLnBrk="0" fontAlgn="base" hangingPunct="0">
              <a:spcBef>
                <a:spcPct val="0"/>
              </a:spcBef>
              <a:spcAft>
                <a:spcPct val="0"/>
              </a:spcAft>
              <a:defRPr sz="2100" b="1">
                <a:solidFill>
                  <a:schemeClr val="accent2"/>
                </a:solidFill>
                <a:latin typeface="Monotype Corsiva" pitchFamily="66" charset="0"/>
                <a:cs typeface="Arial" pitchFamily="34" charset="0"/>
              </a:defRPr>
            </a:lvl6pPr>
            <a:lvl7pPr marL="2971800" indent="-228600" eaLnBrk="0" fontAlgn="base" hangingPunct="0">
              <a:spcBef>
                <a:spcPct val="0"/>
              </a:spcBef>
              <a:spcAft>
                <a:spcPct val="0"/>
              </a:spcAft>
              <a:defRPr sz="2100" b="1">
                <a:solidFill>
                  <a:schemeClr val="accent2"/>
                </a:solidFill>
                <a:latin typeface="Monotype Corsiva" pitchFamily="66" charset="0"/>
                <a:cs typeface="Arial" pitchFamily="34" charset="0"/>
              </a:defRPr>
            </a:lvl7pPr>
            <a:lvl8pPr marL="3429000" indent="-228600" eaLnBrk="0" fontAlgn="base" hangingPunct="0">
              <a:spcBef>
                <a:spcPct val="0"/>
              </a:spcBef>
              <a:spcAft>
                <a:spcPct val="0"/>
              </a:spcAft>
              <a:defRPr sz="2100" b="1">
                <a:solidFill>
                  <a:schemeClr val="accent2"/>
                </a:solidFill>
                <a:latin typeface="Monotype Corsiva" pitchFamily="66" charset="0"/>
                <a:cs typeface="Arial" pitchFamily="34" charset="0"/>
              </a:defRPr>
            </a:lvl8pPr>
            <a:lvl9pPr marL="3886200" indent="-228600" eaLnBrk="0" fontAlgn="base" hangingPunct="0">
              <a:spcBef>
                <a:spcPct val="0"/>
              </a:spcBef>
              <a:spcAft>
                <a:spcPct val="0"/>
              </a:spcAft>
              <a:defRPr sz="2100" b="1">
                <a:solidFill>
                  <a:schemeClr val="accent2"/>
                </a:solidFill>
                <a:latin typeface="Monotype Corsiva" pitchFamily="66" charset="0"/>
                <a:cs typeface="Arial" pitchFamily="34" charset="0"/>
              </a:defRPr>
            </a:lvl9pPr>
          </a:lstStyle>
          <a:p>
            <a:pPr defTabSz="457200"/>
            <a:r>
              <a:rPr lang="tr-TR" sz="2200" dirty="0" smtClean="0">
                <a:solidFill>
                  <a:srgbClr val="0070C0"/>
                </a:solidFill>
                <a:effectLst>
                  <a:outerShdw blurRad="38100" dist="38100" dir="2700000" algn="tl">
                    <a:srgbClr val="000000">
                      <a:alpha val="43137"/>
                    </a:srgbClr>
                  </a:outerShdw>
                </a:effectLst>
                <a:latin typeface="+mj-lt"/>
              </a:rPr>
              <a:t>İşlem Yetkilisi Bilgileri</a:t>
            </a:r>
          </a:p>
          <a:p>
            <a:pPr defTabSz="457200"/>
            <a:endParaRPr lang="tr-TR" sz="2200" dirty="0">
              <a:solidFill>
                <a:schemeClr val="bg1"/>
              </a:solidFill>
              <a:effectLst>
                <a:outerShdw blurRad="38100" dist="38100" dir="2700000" algn="tl">
                  <a:srgbClr val="000000">
                    <a:alpha val="43137"/>
                  </a:srgbClr>
                </a:outerShdw>
              </a:effectLst>
              <a:latin typeface="+mj-lt"/>
            </a:endParaRPr>
          </a:p>
        </p:txBody>
      </p:sp>
      <p:pic>
        <p:nvPicPr>
          <p:cNvPr id="4" name="Picture 2" descr="C:\Users\tk32591\Desktop\Üst.jpg"/>
          <p:cNvPicPr>
            <a:picLocks noChangeAspect="1" noChangeArrowheads="1"/>
          </p:cNvPicPr>
          <p:nvPr/>
        </p:nvPicPr>
        <p:blipFill>
          <a:blip r:embed="rId3" cstate="print"/>
          <a:srcRect/>
          <a:stretch>
            <a:fillRect/>
          </a:stretch>
        </p:blipFill>
        <p:spPr bwMode="auto">
          <a:xfrm>
            <a:off x="0" y="0"/>
            <a:ext cx="9906000" cy="476672"/>
          </a:xfrm>
          <a:prstGeom prst="rect">
            <a:avLst/>
          </a:prstGeom>
          <a:noFill/>
        </p:spPr>
      </p:pic>
      <p:pic>
        <p:nvPicPr>
          <p:cNvPr id="5" name="Picture 2" descr="C:\Users\tk32591\Desktop\Alt.jpg"/>
          <p:cNvPicPr>
            <a:picLocks noChangeAspect="1" noChangeArrowheads="1"/>
          </p:cNvPicPr>
          <p:nvPr/>
        </p:nvPicPr>
        <p:blipFill>
          <a:blip r:embed="rId4" cstate="print"/>
          <a:srcRect/>
          <a:stretch>
            <a:fillRect/>
          </a:stretch>
        </p:blipFill>
        <p:spPr bwMode="auto">
          <a:xfrm>
            <a:off x="0" y="6419850"/>
            <a:ext cx="9906000" cy="438150"/>
          </a:xfrm>
          <a:prstGeom prst="rect">
            <a:avLst/>
          </a:prstGeom>
          <a:noFill/>
        </p:spPr>
      </p:pic>
    </p:spTree>
    <p:extLst>
      <p:ext uri="{BB962C8B-B14F-4D97-AF65-F5344CB8AC3E}">
        <p14:creationId xmlns:p14="http://schemas.microsoft.com/office/powerpoint/2010/main" xmlns="" val="3072246690"/>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stretch>
            <a:fillRect/>
          </a:stretch>
        </p:blipFill>
        <p:spPr>
          <a:xfrm>
            <a:off x="488504" y="908720"/>
            <a:ext cx="8399306" cy="4473103"/>
          </a:xfrm>
          <a:prstGeom prst="rect">
            <a:avLst/>
          </a:prstGeom>
        </p:spPr>
      </p:pic>
      <p:sp>
        <p:nvSpPr>
          <p:cNvPr id="3" name="Metin kutusu 2"/>
          <p:cNvSpPr txBox="1">
            <a:spLocks noChangeArrowheads="1"/>
          </p:cNvSpPr>
          <p:nvPr/>
        </p:nvSpPr>
        <p:spPr bwMode="auto">
          <a:xfrm>
            <a:off x="0" y="97468"/>
            <a:ext cx="9898424"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100" b="1">
                <a:solidFill>
                  <a:schemeClr val="accent2"/>
                </a:solidFill>
                <a:latin typeface="Monotype Corsiva" pitchFamily="66" charset="0"/>
                <a:cs typeface="Arial" pitchFamily="34" charset="0"/>
              </a:defRPr>
            </a:lvl1pPr>
            <a:lvl2pPr marL="742950" indent="-285750" eaLnBrk="0" hangingPunct="0">
              <a:defRPr sz="2100" b="1">
                <a:solidFill>
                  <a:schemeClr val="accent2"/>
                </a:solidFill>
                <a:latin typeface="Monotype Corsiva" pitchFamily="66" charset="0"/>
                <a:cs typeface="Arial" pitchFamily="34" charset="0"/>
              </a:defRPr>
            </a:lvl2pPr>
            <a:lvl3pPr marL="1143000" indent="-228600" eaLnBrk="0" hangingPunct="0">
              <a:defRPr sz="2100" b="1">
                <a:solidFill>
                  <a:schemeClr val="accent2"/>
                </a:solidFill>
                <a:latin typeface="Monotype Corsiva" pitchFamily="66" charset="0"/>
                <a:cs typeface="Arial" pitchFamily="34" charset="0"/>
              </a:defRPr>
            </a:lvl3pPr>
            <a:lvl4pPr marL="1600200" indent="-228600" eaLnBrk="0" hangingPunct="0">
              <a:defRPr sz="2100" b="1">
                <a:solidFill>
                  <a:schemeClr val="accent2"/>
                </a:solidFill>
                <a:latin typeface="Monotype Corsiva" pitchFamily="66" charset="0"/>
                <a:cs typeface="Arial" pitchFamily="34" charset="0"/>
              </a:defRPr>
            </a:lvl4pPr>
            <a:lvl5pPr marL="2057400" indent="-228600" eaLnBrk="0" hangingPunct="0">
              <a:defRPr sz="2100" b="1">
                <a:solidFill>
                  <a:schemeClr val="accent2"/>
                </a:solidFill>
                <a:latin typeface="Monotype Corsiva" pitchFamily="66" charset="0"/>
                <a:cs typeface="Arial" pitchFamily="34" charset="0"/>
              </a:defRPr>
            </a:lvl5pPr>
            <a:lvl6pPr marL="2514600" indent="-228600" eaLnBrk="0" fontAlgn="base" hangingPunct="0">
              <a:spcBef>
                <a:spcPct val="0"/>
              </a:spcBef>
              <a:spcAft>
                <a:spcPct val="0"/>
              </a:spcAft>
              <a:defRPr sz="2100" b="1">
                <a:solidFill>
                  <a:schemeClr val="accent2"/>
                </a:solidFill>
                <a:latin typeface="Monotype Corsiva" pitchFamily="66" charset="0"/>
                <a:cs typeface="Arial" pitchFamily="34" charset="0"/>
              </a:defRPr>
            </a:lvl6pPr>
            <a:lvl7pPr marL="2971800" indent="-228600" eaLnBrk="0" fontAlgn="base" hangingPunct="0">
              <a:spcBef>
                <a:spcPct val="0"/>
              </a:spcBef>
              <a:spcAft>
                <a:spcPct val="0"/>
              </a:spcAft>
              <a:defRPr sz="2100" b="1">
                <a:solidFill>
                  <a:schemeClr val="accent2"/>
                </a:solidFill>
                <a:latin typeface="Monotype Corsiva" pitchFamily="66" charset="0"/>
                <a:cs typeface="Arial" pitchFamily="34" charset="0"/>
              </a:defRPr>
            </a:lvl7pPr>
            <a:lvl8pPr marL="3429000" indent="-228600" eaLnBrk="0" fontAlgn="base" hangingPunct="0">
              <a:spcBef>
                <a:spcPct val="0"/>
              </a:spcBef>
              <a:spcAft>
                <a:spcPct val="0"/>
              </a:spcAft>
              <a:defRPr sz="2100" b="1">
                <a:solidFill>
                  <a:schemeClr val="accent2"/>
                </a:solidFill>
                <a:latin typeface="Monotype Corsiva" pitchFamily="66" charset="0"/>
                <a:cs typeface="Arial" pitchFamily="34" charset="0"/>
              </a:defRPr>
            </a:lvl8pPr>
            <a:lvl9pPr marL="3886200" indent="-228600" eaLnBrk="0" fontAlgn="base" hangingPunct="0">
              <a:spcBef>
                <a:spcPct val="0"/>
              </a:spcBef>
              <a:spcAft>
                <a:spcPct val="0"/>
              </a:spcAft>
              <a:defRPr sz="2100" b="1">
                <a:solidFill>
                  <a:schemeClr val="accent2"/>
                </a:solidFill>
                <a:latin typeface="Monotype Corsiva" pitchFamily="66" charset="0"/>
                <a:cs typeface="Arial" pitchFamily="34" charset="0"/>
              </a:defRPr>
            </a:lvl9pPr>
          </a:lstStyle>
          <a:p>
            <a:pPr defTabSz="457200"/>
            <a:r>
              <a:rPr lang="tr-TR" sz="2200" dirty="0" smtClean="0">
                <a:solidFill>
                  <a:schemeClr val="bg1"/>
                </a:solidFill>
                <a:effectLst>
                  <a:outerShdw blurRad="38100" dist="38100" dir="2700000" algn="tl">
                    <a:srgbClr val="000000">
                      <a:alpha val="43137"/>
                    </a:srgbClr>
                  </a:outerShdw>
                </a:effectLst>
                <a:latin typeface="+mj-lt"/>
              </a:rPr>
              <a:t>İşlem Yetkilisi Bilgileri</a:t>
            </a:r>
          </a:p>
          <a:p>
            <a:pPr defTabSz="457200"/>
            <a:endParaRPr lang="tr-TR" sz="2200" dirty="0">
              <a:solidFill>
                <a:schemeClr val="bg1"/>
              </a:solidFill>
              <a:effectLst>
                <a:outerShdw blurRad="38100" dist="38100" dir="2700000" algn="tl">
                  <a:srgbClr val="000000">
                    <a:alpha val="43137"/>
                  </a:srgbClr>
                </a:outerShdw>
              </a:effectLst>
              <a:latin typeface="+mj-lt"/>
            </a:endParaRPr>
          </a:p>
        </p:txBody>
      </p:sp>
      <p:pic>
        <p:nvPicPr>
          <p:cNvPr id="4" name="Picture 2" descr="C:\Users\tk32591\Desktop\Üst.jpg"/>
          <p:cNvPicPr>
            <a:picLocks noChangeAspect="1" noChangeArrowheads="1"/>
          </p:cNvPicPr>
          <p:nvPr/>
        </p:nvPicPr>
        <p:blipFill>
          <a:blip r:embed="rId3" cstate="print"/>
          <a:srcRect/>
          <a:stretch>
            <a:fillRect/>
          </a:stretch>
        </p:blipFill>
        <p:spPr bwMode="auto">
          <a:xfrm>
            <a:off x="0" y="0"/>
            <a:ext cx="9906000" cy="476672"/>
          </a:xfrm>
          <a:prstGeom prst="rect">
            <a:avLst/>
          </a:prstGeom>
          <a:noFill/>
        </p:spPr>
      </p:pic>
      <p:pic>
        <p:nvPicPr>
          <p:cNvPr id="5" name="Picture 2" descr="C:\Users\tk32591\Desktop\Alt.jpg"/>
          <p:cNvPicPr>
            <a:picLocks noChangeAspect="1" noChangeArrowheads="1"/>
          </p:cNvPicPr>
          <p:nvPr/>
        </p:nvPicPr>
        <p:blipFill>
          <a:blip r:embed="rId4" cstate="print"/>
          <a:srcRect/>
          <a:stretch>
            <a:fillRect/>
          </a:stretch>
        </p:blipFill>
        <p:spPr bwMode="auto">
          <a:xfrm>
            <a:off x="0" y="6419850"/>
            <a:ext cx="9906000" cy="438150"/>
          </a:xfrm>
          <a:prstGeom prst="rect">
            <a:avLst/>
          </a:prstGeom>
          <a:noFill/>
        </p:spPr>
      </p:pic>
    </p:spTree>
    <p:extLst>
      <p:ext uri="{BB962C8B-B14F-4D97-AF65-F5344CB8AC3E}">
        <p14:creationId xmlns:p14="http://schemas.microsoft.com/office/powerpoint/2010/main" xmlns="" val="2076946682"/>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cstate="print"/>
          <a:stretch>
            <a:fillRect/>
          </a:stretch>
        </p:blipFill>
        <p:spPr>
          <a:xfrm>
            <a:off x="167126" y="1988840"/>
            <a:ext cx="9527034" cy="4238625"/>
          </a:xfrm>
          <a:prstGeom prst="rect">
            <a:avLst/>
          </a:prstGeom>
        </p:spPr>
      </p:pic>
      <p:sp>
        <p:nvSpPr>
          <p:cNvPr id="5" name="Metin kutusu 4"/>
          <p:cNvSpPr txBox="1">
            <a:spLocks noChangeArrowheads="1"/>
          </p:cNvSpPr>
          <p:nvPr/>
        </p:nvSpPr>
        <p:spPr bwMode="auto">
          <a:xfrm>
            <a:off x="2792760" y="620688"/>
            <a:ext cx="3800872"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100" b="1">
                <a:solidFill>
                  <a:schemeClr val="accent2"/>
                </a:solidFill>
                <a:latin typeface="Monotype Corsiva" pitchFamily="66" charset="0"/>
                <a:cs typeface="Arial" pitchFamily="34" charset="0"/>
              </a:defRPr>
            </a:lvl1pPr>
            <a:lvl2pPr marL="742950" indent="-285750" eaLnBrk="0" hangingPunct="0">
              <a:defRPr sz="2100" b="1">
                <a:solidFill>
                  <a:schemeClr val="accent2"/>
                </a:solidFill>
                <a:latin typeface="Monotype Corsiva" pitchFamily="66" charset="0"/>
                <a:cs typeface="Arial" pitchFamily="34" charset="0"/>
              </a:defRPr>
            </a:lvl2pPr>
            <a:lvl3pPr marL="1143000" indent="-228600" eaLnBrk="0" hangingPunct="0">
              <a:defRPr sz="2100" b="1">
                <a:solidFill>
                  <a:schemeClr val="accent2"/>
                </a:solidFill>
                <a:latin typeface="Monotype Corsiva" pitchFamily="66" charset="0"/>
                <a:cs typeface="Arial" pitchFamily="34" charset="0"/>
              </a:defRPr>
            </a:lvl3pPr>
            <a:lvl4pPr marL="1600200" indent="-228600" eaLnBrk="0" hangingPunct="0">
              <a:defRPr sz="2100" b="1">
                <a:solidFill>
                  <a:schemeClr val="accent2"/>
                </a:solidFill>
                <a:latin typeface="Monotype Corsiva" pitchFamily="66" charset="0"/>
                <a:cs typeface="Arial" pitchFamily="34" charset="0"/>
              </a:defRPr>
            </a:lvl4pPr>
            <a:lvl5pPr marL="2057400" indent="-228600" eaLnBrk="0" hangingPunct="0">
              <a:defRPr sz="2100" b="1">
                <a:solidFill>
                  <a:schemeClr val="accent2"/>
                </a:solidFill>
                <a:latin typeface="Monotype Corsiva" pitchFamily="66" charset="0"/>
                <a:cs typeface="Arial" pitchFamily="34" charset="0"/>
              </a:defRPr>
            </a:lvl5pPr>
            <a:lvl6pPr marL="2514600" indent="-228600" eaLnBrk="0" fontAlgn="base" hangingPunct="0">
              <a:spcBef>
                <a:spcPct val="0"/>
              </a:spcBef>
              <a:spcAft>
                <a:spcPct val="0"/>
              </a:spcAft>
              <a:defRPr sz="2100" b="1">
                <a:solidFill>
                  <a:schemeClr val="accent2"/>
                </a:solidFill>
                <a:latin typeface="Monotype Corsiva" pitchFamily="66" charset="0"/>
                <a:cs typeface="Arial" pitchFamily="34" charset="0"/>
              </a:defRPr>
            </a:lvl6pPr>
            <a:lvl7pPr marL="2971800" indent="-228600" eaLnBrk="0" fontAlgn="base" hangingPunct="0">
              <a:spcBef>
                <a:spcPct val="0"/>
              </a:spcBef>
              <a:spcAft>
                <a:spcPct val="0"/>
              </a:spcAft>
              <a:defRPr sz="2100" b="1">
                <a:solidFill>
                  <a:schemeClr val="accent2"/>
                </a:solidFill>
                <a:latin typeface="Monotype Corsiva" pitchFamily="66" charset="0"/>
                <a:cs typeface="Arial" pitchFamily="34" charset="0"/>
              </a:defRPr>
            </a:lvl7pPr>
            <a:lvl8pPr marL="3429000" indent="-228600" eaLnBrk="0" fontAlgn="base" hangingPunct="0">
              <a:spcBef>
                <a:spcPct val="0"/>
              </a:spcBef>
              <a:spcAft>
                <a:spcPct val="0"/>
              </a:spcAft>
              <a:defRPr sz="2100" b="1">
                <a:solidFill>
                  <a:schemeClr val="accent2"/>
                </a:solidFill>
                <a:latin typeface="Monotype Corsiva" pitchFamily="66" charset="0"/>
                <a:cs typeface="Arial" pitchFamily="34" charset="0"/>
              </a:defRPr>
            </a:lvl8pPr>
            <a:lvl9pPr marL="3886200" indent="-228600" eaLnBrk="0" fontAlgn="base" hangingPunct="0">
              <a:spcBef>
                <a:spcPct val="0"/>
              </a:spcBef>
              <a:spcAft>
                <a:spcPct val="0"/>
              </a:spcAft>
              <a:defRPr sz="2100" b="1">
                <a:solidFill>
                  <a:schemeClr val="accent2"/>
                </a:solidFill>
                <a:latin typeface="Monotype Corsiva" pitchFamily="66" charset="0"/>
                <a:cs typeface="Arial" pitchFamily="34" charset="0"/>
              </a:defRPr>
            </a:lvl9pPr>
          </a:lstStyle>
          <a:p>
            <a:pPr defTabSz="457200"/>
            <a:r>
              <a:rPr lang="tr-TR" sz="2200" dirty="0" smtClean="0">
                <a:solidFill>
                  <a:srgbClr val="0070C0"/>
                </a:solidFill>
                <a:effectLst>
                  <a:outerShdw blurRad="38100" dist="38100" dir="2700000" algn="tl">
                    <a:srgbClr val="000000">
                      <a:alpha val="43137"/>
                    </a:srgbClr>
                  </a:outerShdw>
                </a:effectLst>
                <a:latin typeface="+mj-lt"/>
              </a:rPr>
              <a:t>İşlem Yetkilisi Ekleme/Çıkarma</a:t>
            </a:r>
          </a:p>
          <a:p>
            <a:pPr defTabSz="457200"/>
            <a:endParaRPr lang="tr-TR" sz="2200" dirty="0">
              <a:solidFill>
                <a:schemeClr val="bg1"/>
              </a:solidFill>
              <a:effectLst>
                <a:outerShdw blurRad="38100" dist="38100" dir="2700000" algn="tl">
                  <a:srgbClr val="000000">
                    <a:alpha val="43137"/>
                  </a:srgbClr>
                </a:outerShdw>
              </a:effectLst>
              <a:latin typeface="+mj-lt"/>
            </a:endParaRPr>
          </a:p>
        </p:txBody>
      </p:sp>
      <p:sp>
        <p:nvSpPr>
          <p:cNvPr id="6" name="Dikdörtgen 5"/>
          <p:cNvSpPr/>
          <p:nvPr/>
        </p:nvSpPr>
        <p:spPr>
          <a:xfrm>
            <a:off x="200472" y="1196752"/>
            <a:ext cx="9311010" cy="738664"/>
          </a:xfrm>
          <a:prstGeom prst="rect">
            <a:avLst/>
          </a:prstGeom>
        </p:spPr>
        <p:txBody>
          <a:bodyPr wrap="square">
            <a:spAutoFit/>
          </a:bodyPr>
          <a:lstStyle/>
          <a:p>
            <a:r>
              <a:rPr lang="tr-TR" dirty="0">
                <a:solidFill>
                  <a:schemeClr val="tx1"/>
                </a:solidFill>
                <a:latin typeface="+mj-lt"/>
              </a:rPr>
              <a:t>İşlem Yetkilisi: </a:t>
            </a:r>
            <a:r>
              <a:rPr lang="tr-TR" b="0" dirty="0">
                <a:solidFill>
                  <a:schemeClr val="tx1"/>
                </a:solidFill>
                <a:latin typeface="+mj-lt"/>
              </a:rPr>
              <a:t>Hesap sahibinin tüzel kişi olduğu durumlarda ilgili KEP hesabına ilişkin işlemleri tüzel kişi nam ve hesabına yapan gerçek kişi veya kişileri</a:t>
            </a:r>
          </a:p>
        </p:txBody>
      </p:sp>
      <p:pic>
        <p:nvPicPr>
          <p:cNvPr id="7" name="Picture 2" descr="C:\Users\tk32591\Desktop\Üst.jpg"/>
          <p:cNvPicPr>
            <a:picLocks noChangeAspect="1" noChangeArrowheads="1"/>
          </p:cNvPicPr>
          <p:nvPr/>
        </p:nvPicPr>
        <p:blipFill>
          <a:blip r:embed="rId3" cstate="print"/>
          <a:srcRect/>
          <a:stretch>
            <a:fillRect/>
          </a:stretch>
        </p:blipFill>
        <p:spPr bwMode="auto">
          <a:xfrm>
            <a:off x="0" y="0"/>
            <a:ext cx="9906000" cy="476672"/>
          </a:xfrm>
          <a:prstGeom prst="rect">
            <a:avLst/>
          </a:prstGeom>
          <a:noFill/>
        </p:spPr>
      </p:pic>
      <p:pic>
        <p:nvPicPr>
          <p:cNvPr id="8" name="Picture 2" descr="C:\Users\tk32591\Desktop\Alt.jpg"/>
          <p:cNvPicPr>
            <a:picLocks noChangeAspect="1" noChangeArrowheads="1"/>
          </p:cNvPicPr>
          <p:nvPr/>
        </p:nvPicPr>
        <p:blipFill>
          <a:blip r:embed="rId4" cstate="print"/>
          <a:srcRect/>
          <a:stretch>
            <a:fillRect/>
          </a:stretch>
        </p:blipFill>
        <p:spPr bwMode="auto">
          <a:xfrm>
            <a:off x="0" y="6419850"/>
            <a:ext cx="9906000" cy="438150"/>
          </a:xfrm>
          <a:prstGeom prst="rect">
            <a:avLst/>
          </a:prstGeom>
          <a:noFill/>
        </p:spPr>
      </p:pic>
    </p:spTree>
    <p:extLst>
      <p:ext uri="{BB962C8B-B14F-4D97-AF65-F5344CB8AC3E}">
        <p14:creationId xmlns:p14="http://schemas.microsoft.com/office/powerpoint/2010/main" xmlns="" val="2288075304"/>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2"/>
          <p:cNvSpPr txBox="1">
            <a:spLocks noChangeArrowheads="1"/>
          </p:cNvSpPr>
          <p:nvPr/>
        </p:nvSpPr>
        <p:spPr bwMode="auto">
          <a:xfrm>
            <a:off x="0" y="97469"/>
            <a:ext cx="989842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100" b="1">
                <a:solidFill>
                  <a:schemeClr val="accent2"/>
                </a:solidFill>
                <a:latin typeface="Monotype Corsiva" pitchFamily="66" charset="0"/>
                <a:cs typeface="Arial" pitchFamily="34" charset="0"/>
              </a:defRPr>
            </a:lvl1pPr>
            <a:lvl2pPr marL="742950" indent="-285750" eaLnBrk="0" hangingPunct="0">
              <a:defRPr sz="2100" b="1">
                <a:solidFill>
                  <a:schemeClr val="accent2"/>
                </a:solidFill>
                <a:latin typeface="Monotype Corsiva" pitchFamily="66" charset="0"/>
                <a:cs typeface="Arial" pitchFamily="34" charset="0"/>
              </a:defRPr>
            </a:lvl2pPr>
            <a:lvl3pPr marL="1143000" indent="-228600" eaLnBrk="0" hangingPunct="0">
              <a:defRPr sz="2100" b="1">
                <a:solidFill>
                  <a:schemeClr val="accent2"/>
                </a:solidFill>
                <a:latin typeface="Monotype Corsiva" pitchFamily="66" charset="0"/>
                <a:cs typeface="Arial" pitchFamily="34" charset="0"/>
              </a:defRPr>
            </a:lvl3pPr>
            <a:lvl4pPr marL="1600200" indent="-228600" eaLnBrk="0" hangingPunct="0">
              <a:defRPr sz="2100" b="1">
                <a:solidFill>
                  <a:schemeClr val="accent2"/>
                </a:solidFill>
                <a:latin typeface="Monotype Corsiva" pitchFamily="66" charset="0"/>
                <a:cs typeface="Arial" pitchFamily="34" charset="0"/>
              </a:defRPr>
            </a:lvl4pPr>
            <a:lvl5pPr marL="2057400" indent="-228600" eaLnBrk="0" hangingPunct="0">
              <a:defRPr sz="2100" b="1">
                <a:solidFill>
                  <a:schemeClr val="accent2"/>
                </a:solidFill>
                <a:latin typeface="Monotype Corsiva" pitchFamily="66" charset="0"/>
                <a:cs typeface="Arial" pitchFamily="34" charset="0"/>
              </a:defRPr>
            </a:lvl5pPr>
            <a:lvl6pPr marL="2514600" indent="-228600" eaLnBrk="0" fontAlgn="base" hangingPunct="0">
              <a:spcBef>
                <a:spcPct val="0"/>
              </a:spcBef>
              <a:spcAft>
                <a:spcPct val="0"/>
              </a:spcAft>
              <a:defRPr sz="2100" b="1">
                <a:solidFill>
                  <a:schemeClr val="accent2"/>
                </a:solidFill>
                <a:latin typeface="Monotype Corsiva" pitchFamily="66" charset="0"/>
                <a:cs typeface="Arial" pitchFamily="34" charset="0"/>
              </a:defRPr>
            </a:lvl6pPr>
            <a:lvl7pPr marL="2971800" indent="-228600" eaLnBrk="0" fontAlgn="base" hangingPunct="0">
              <a:spcBef>
                <a:spcPct val="0"/>
              </a:spcBef>
              <a:spcAft>
                <a:spcPct val="0"/>
              </a:spcAft>
              <a:defRPr sz="2100" b="1">
                <a:solidFill>
                  <a:schemeClr val="accent2"/>
                </a:solidFill>
                <a:latin typeface="Monotype Corsiva" pitchFamily="66" charset="0"/>
                <a:cs typeface="Arial" pitchFamily="34" charset="0"/>
              </a:defRPr>
            </a:lvl7pPr>
            <a:lvl8pPr marL="3429000" indent="-228600" eaLnBrk="0" fontAlgn="base" hangingPunct="0">
              <a:spcBef>
                <a:spcPct val="0"/>
              </a:spcBef>
              <a:spcAft>
                <a:spcPct val="0"/>
              </a:spcAft>
              <a:defRPr sz="2100" b="1">
                <a:solidFill>
                  <a:schemeClr val="accent2"/>
                </a:solidFill>
                <a:latin typeface="Monotype Corsiva" pitchFamily="66" charset="0"/>
                <a:cs typeface="Arial" pitchFamily="34" charset="0"/>
              </a:defRPr>
            </a:lvl8pPr>
            <a:lvl9pPr marL="3886200" indent="-228600" eaLnBrk="0" fontAlgn="base" hangingPunct="0">
              <a:spcBef>
                <a:spcPct val="0"/>
              </a:spcBef>
              <a:spcAft>
                <a:spcPct val="0"/>
              </a:spcAft>
              <a:defRPr sz="2100" b="1">
                <a:solidFill>
                  <a:schemeClr val="accent2"/>
                </a:solidFill>
                <a:latin typeface="Monotype Corsiva" pitchFamily="66" charset="0"/>
                <a:cs typeface="Arial" pitchFamily="34" charset="0"/>
              </a:defRPr>
            </a:lvl9pPr>
          </a:lstStyle>
          <a:p>
            <a:pPr defTabSz="457200"/>
            <a:r>
              <a:rPr lang="tr-TR" sz="2200" dirty="0">
                <a:solidFill>
                  <a:schemeClr val="bg1"/>
                </a:solidFill>
                <a:effectLst>
                  <a:outerShdw blurRad="38100" dist="38100" dir="2700000" algn="tl">
                    <a:srgbClr val="000000">
                      <a:alpha val="43137"/>
                    </a:srgbClr>
                  </a:outerShdw>
                </a:effectLst>
                <a:latin typeface="+mj-lt"/>
              </a:rPr>
              <a:t>Kayıtlı Elektronik Posta Hizmetleri Müdürlüğü</a:t>
            </a:r>
          </a:p>
        </p:txBody>
      </p:sp>
      <p:sp>
        <p:nvSpPr>
          <p:cNvPr id="11" name="Başlık 1"/>
          <p:cNvSpPr>
            <a:spLocks noGrp="1"/>
          </p:cNvSpPr>
          <p:nvPr>
            <p:ph type="title"/>
          </p:nvPr>
        </p:nvSpPr>
        <p:spPr>
          <a:xfrm>
            <a:off x="1169580" y="728700"/>
            <a:ext cx="7098789" cy="955894"/>
          </a:xfrm>
        </p:spPr>
        <p:txBody>
          <a:bodyPr>
            <a:noAutofit/>
          </a:bodyPr>
          <a:lstStyle/>
          <a:p>
            <a:r>
              <a:rPr lang="tr-TR" altLang="tr-TR" sz="2200" b="1" dirty="0" smtClean="0">
                <a:solidFill>
                  <a:schemeClr val="accent1">
                    <a:lumMod val="75000"/>
                  </a:schemeClr>
                </a:solidFill>
                <a:ea typeface="+mn-ea"/>
                <a:cs typeface="Arial" charset="0"/>
              </a:rPr>
              <a:t>          			 KEP Rehberi </a:t>
            </a:r>
            <a:r>
              <a:rPr lang="tr-TR" sz="2200" dirty="0" smtClean="0"/>
              <a:t/>
            </a:r>
            <a:br>
              <a:rPr lang="tr-TR" sz="2200" dirty="0" smtClean="0"/>
            </a:br>
            <a:r>
              <a:rPr lang="tr-TR" altLang="tr-TR" sz="2200" b="1" dirty="0">
                <a:solidFill>
                  <a:schemeClr val="accent1">
                    <a:lumMod val="75000"/>
                  </a:schemeClr>
                </a:solidFill>
                <a:ea typeface="+mn-ea"/>
                <a:cs typeface="Arial" charset="0"/>
              </a:rPr>
              <a:t/>
            </a:r>
            <a:br>
              <a:rPr lang="tr-TR" altLang="tr-TR" sz="2200" b="1" dirty="0">
                <a:solidFill>
                  <a:schemeClr val="accent1">
                    <a:lumMod val="75000"/>
                  </a:schemeClr>
                </a:solidFill>
                <a:ea typeface="+mn-ea"/>
                <a:cs typeface="Arial" charset="0"/>
              </a:rPr>
            </a:br>
            <a:endParaRPr lang="tr-TR" altLang="tr-TR" sz="2200" b="1" dirty="0">
              <a:solidFill>
                <a:schemeClr val="accent1">
                  <a:lumMod val="75000"/>
                </a:schemeClr>
              </a:solidFill>
              <a:ea typeface="+mn-ea"/>
              <a:cs typeface="Arial" charset="0"/>
            </a:endParaRPr>
          </a:p>
        </p:txBody>
      </p:sp>
      <p:pic>
        <p:nvPicPr>
          <p:cNvPr id="24" name="KAĞIT" descr="C:\Documents and Settings\User\Desktop\Yeni Klasör (2)\TAMAM\Post it Notes -02.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a:xfrm>
            <a:off x="-546610" y="3176973"/>
            <a:ext cx="5889653" cy="2124236"/>
          </a:xfrm>
          <a:prstGeom prst="rect">
            <a:avLst/>
          </a:prstGeom>
        </p:spPr>
      </p:pic>
      <p:pic>
        <p:nvPicPr>
          <p:cNvPr id="25" name="RAPTİYE 1" descr="C:\Documents and Settings\User\Desktop\Yeni Klasör (2)\TAMAM\Push Pins 0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l="84955" t="26701" r="4291" b="67746"/>
          <a:stretch>
            <a:fillRect/>
          </a:stretch>
        </p:blipFill>
        <p:spPr bwMode="auto">
          <a:xfrm>
            <a:off x="584515" y="3465005"/>
            <a:ext cx="494499" cy="4564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6" name="24 Metin kutusu"/>
          <p:cNvSpPr txBox="1"/>
          <p:nvPr/>
        </p:nvSpPr>
        <p:spPr>
          <a:xfrm>
            <a:off x="5577620" y="1537045"/>
            <a:ext cx="3782870" cy="723275"/>
          </a:xfrm>
          <a:prstGeom prst="rect">
            <a:avLst/>
          </a:prstGeom>
          <a:noFill/>
        </p:spPr>
        <p:txBody>
          <a:bodyPr wrap="square" rtlCol="0">
            <a:spAutoFit/>
          </a:bodyPr>
          <a:lstStyle/>
          <a:p>
            <a:pPr algn="ctr"/>
            <a:endParaRPr lang="tr-TR" altLang="tr-TR" sz="2000" dirty="0" smtClean="0">
              <a:latin typeface="+mj-lt"/>
              <a:cs typeface="Arial" charset="0"/>
            </a:endParaRPr>
          </a:p>
          <a:p>
            <a:pPr algn="ctr"/>
            <a:endParaRPr lang="tr-TR" b="1" dirty="0">
              <a:latin typeface="+mj-lt"/>
            </a:endParaRPr>
          </a:p>
        </p:txBody>
      </p:sp>
      <p:sp>
        <p:nvSpPr>
          <p:cNvPr id="20" name="Yuvarlatılmış Dikdörtgen 4"/>
          <p:cNvSpPr/>
          <p:nvPr/>
        </p:nvSpPr>
        <p:spPr>
          <a:xfrm>
            <a:off x="818540" y="1300456"/>
            <a:ext cx="8970997" cy="1696496"/>
          </a:xfrm>
          <a:prstGeom prst="rect">
            <a:avLst/>
          </a:prstGeom>
          <a:noFill/>
          <a:ln>
            <a:noFill/>
          </a:ln>
          <a:effectLst/>
        </p:spPr>
        <p:txBody>
          <a:bodyPr spcFirstLastPara="0" vert="horz" wrap="square" lIns="137160" tIns="137160" rIns="137160" bIns="137160" numCol="1" spcCol="1270" anchor="ctr" anchorCtr="0">
            <a:no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endParaRPr lang="tr-TR" sz="2000" dirty="0" smtClean="0">
              <a:latin typeface="+mj-lt"/>
            </a:endParaRPr>
          </a:p>
          <a:p>
            <a:endParaRPr lang="tr-TR" sz="2000" dirty="0" smtClean="0">
              <a:latin typeface="+mj-lt"/>
            </a:endParaRPr>
          </a:p>
          <a:p>
            <a:r>
              <a:rPr lang="tr-TR" sz="2000" dirty="0" smtClean="0">
                <a:latin typeface="+mj-lt"/>
              </a:rPr>
              <a:t>KEP hesap sahiplerinin sorgulanabildiği rehber hizmetidir.</a:t>
            </a:r>
          </a:p>
          <a:p>
            <a:endParaRPr lang="tr-TR" sz="2000" dirty="0" smtClean="0">
              <a:latin typeface="+mj-lt"/>
            </a:endParaRPr>
          </a:p>
          <a:p>
            <a:r>
              <a:rPr lang="tr-TR" sz="2000" b="1" dirty="0" smtClean="0">
                <a:latin typeface="+mj-lt"/>
              </a:rPr>
              <a:t>Rehberde sorgulama yapabilmek için KEP hesabı sahibi olmak zorunludur.</a:t>
            </a:r>
          </a:p>
        </p:txBody>
      </p:sp>
      <p:sp>
        <p:nvSpPr>
          <p:cNvPr id="30" name="24 Metin kutusu"/>
          <p:cNvSpPr txBox="1"/>
          <p:nvPr/>
        </p:nvSpPr>
        <p:spPr>
          <a:xfrm>
            <a:off x="525790" y="3897052"/>
            <a:ext cx="4115175" cy="1646605"/>
          </a:xfrm>
          <a:prstGeom prst="rect">
            <a:avLst/>
          </a:prstGeom>
          <a:noFill/>
        </p:spPr>
        <p:txBody>
          <a:bodyPr wrap="square" rtlCol="0">
            <a:spAutoFit/>
          </a:bodyPr>
          <a:lstStyle/>
          <a:p>
            <a:r>
              <a:rPr lang="tr-TR" sz="2000" dirty="0" smtClean="0">
                <a:solidFill>
                  <a:schemeClr val="tx1"/>
                </a:solidFill>
                <a:latin typeface="+mj-lt"/>
              </a:rPr>
              <a:t>KEP hesabı sahibi Kamu </a:t>
            </a:r>
            <a:r>
              <a:rPr lang="tr-TR" sz="2000" dirty="0" smtClean="0">
                <a:solidFill>
                  <a:srgbClr val="FF0000"/>
                </a:solidFill>
                <a:latin typeface="+mj-lt"/>
              </a:rPr>
              <a:t>Tüzel kişiliklere zorunlu</a:t>
            </a:r>
            <a:r>
              <a:rPr lang="tr-TR" sz="2000" dirty="0" smtClean="0">
                <a:solidFill>
                  <a:schemeClr val="tx1"/>
                </a:solidFill>
                <a:latin typeface="+mj-lt"/>
              </a:rPr>
              <a:t> olarak KEP rehberinde yer verilir.</a:t>
            </a:r>
          </a:p>
          <a:p>
            <a:r>
              <a:rPr lang="tr-TR" sz="2000" dirty="0" smtClean="0">
                <a:latin typeface="+mj-lt"/>
              </a:rPr>
              <a:t> </a:t>
            </a:r>
          </a:p>
          <a:p>
            <a:pPr>
              <a:defRPr/>
            </a:pPr>
            <a:endParaRPr lang="tr-TR" b="1" dirty="0">
              <a:latin typeface="+mj-lt"/>
            </a:endParaRPr>
          </a:p>
        </p:txBody>
      </p:sp>
      <p:pic>
        <p:nvPicPr>
          <p:cNvPr id="18" name="KAĞIT" descr="C:\Documents and Settings\User\Desktop\Yeni Klasör (2)\TAMAM\Post it Notes -02.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a:xfrm>
            <a:off x="4211918" y="2888940"/>
            <a:ext cx="6045672" cy="2484276"/>
          </a:xfrm>
          <a:prstGeom prst="rect">
            <a:avLst/>
          </a:prstGeom>
        </p:spPr>
      </p:pic>
      <p:pic>
        <p:nvPicPr>
          <p:cNvPr id="21" name="RAPTİYE 1" descr="C:\Documents and Settings\User\Desktop\Yeni Klasör (2)\TAMAM\Push Pins 0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l="84955" t="26701" r="4291" b="67746"/>
          <a:stretch>
            <a:fillRect/>
          </a:stretch>
        </p:blipFill>
        <p:spPr bwMode="auto">
          <a:xfrm>
            <a:off x="5187027" y="3284985"/>
            <a:ext cx="494499" cy="4564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2" name="24 Metin kutusu"/>
          <p:cNvSpPr txBox="1"/>
          <p:nvPr/>
        </p:nvSpPr>
        <p:spPr>
          <a:xfrm>
            <a:off x="5460057" y="3633988"/>
            <a:ext cx="4289926" cy="1323439"/>
          </a:xfrm>
          <a:prstGeom prst="rect">
            <a:avLst/>
          </a:prstGeom>
          <a:noFill/>
        </p:spPr>
        <p:txBody>
          <a:bodyPr wrap="square" rtlCol="0">
            <a:spAutoFit/>
          </a:bodyPr>
          <a:lstStyle/>
          <a:p>
            <a:pPr marL="0" lvl="1">
              <a:defRPr/>
            </a:pPr>
            <a:r>
              <a:rPr lang="tr-TR" sz="2000" dirty="0" smtClean="0">
                <a:solidFill>
                  <a:schemeClr val="tx1"/>
                </a:solidFill>
                <a:latin typeface="+mj-lt"/>
              </a:rPr>
              <a:t>KEP hesabı sahibi </a:t>
            </a:r>
            <a:r>
              <a:rPr lang="tr-TR" sz="2000" dirty="0" smtClean="0">
                <a:solidFill>
                  <a:srgbClr val="FF0000"/>
                </a:solidFill>
                <a:latin typeface="+mj-lt"/>
              </a:rPr>
              <a:t>gerçek kişilere, hesap sahibinin onayı alınarak</a:t>
            </a:r>
            <a:r>
              <a:rPr lang="tr-TR" sz="2000" dirty="0" smtClean="0">
                <a:solidFill>
                  <a:schemeClr val="tx1"/>
                </a:solidFill>
                <a:latin typeface="+mj-lt"/>
              </a:rPr>
              <a:t> KEP rehberinde yer verilir.</a:t>
            </a:r>
          </a:p>
          <a:p>
            <a:pPr>
              <a:defRPr/>
            </a:pPr>
            <a:endParaRPr lang="tr-TR" sz="2000" b="1" dirty="0">
              <a:latin typeface="+mj-lt"/>
            </a:endParaRPr>
          </a:p>
        </p:txBody>
      </p:sp>
      <p:pic>
        <p:nvPicPr>
          <p:cNvPr id="12" name="Picture 2" descr="C:\Users\tk32591\Desktop\Üst.jpg"/>
          <p:cNvPicPr>
            <a:picLocks noChangeAspect="1" noChangeArrowheads="1"/>
          </p:cNvPicPr>
          <p:nvPr/>
        </p:nvPicPr>
        <p:blipFill>
          <a:blip r:embed="rId5" cstate="print"/>
          <a:srcRect/>
          <a:stretch>
            <a:fillRect/>
          </a:stretch>
        </p:blipFill>
        <p:spPr bwMode="auto">
          <a:xfrm>
            <a:off x="0" y="0"/>
            <a:ext cx="9906000" cy="476672"/>
          </a:xfrm>
          <a:prstGeom prst="rect">
            <a:avLst/>
          </a:prstGeom>
          <a:noFill/>
        </p:spPr>
      </p:pic>
      <p:pic>
        <p:nvPicPr>
          <p:cNvPr id="13" name="Picture 2" descr="C:\Users\tk32591\Desktop\Alt.jpg"/>
          <p:cNvPicPr>
            <a:picLocks noChangeAspect="1" noChangeArrowheads="1"/>
          </p:cNvPicPr>
          <p:nvPr/>
        </p:nvPicPr>
        <p:blipFill>
          <a:blip r:embed="rId6" cstate="print"/>
          <a:srcRect/>
          <a:stretch>
            <a:fillRect/>
          </a:stretch>
        </p:blipFill>
        <p:spPr bwMode="auto">
          <a:xfrm>
            <a:off x="0" y="6419850"/>
            <a:ext cx="9906000" cy="438150"/>
          </a:xfrm>
          <a:prstGeom prst="rect">
            <a:avLst/>
          </a:prstGeom>
          <a:noFill/>
        </p:spPr>
      </p:pic>
    </p:spTree>
    <p:extLst>
      <p:ext uri="{BB962C8B-B14F-4D97-AF65-F5344CB8AC3E}">
        <p14:creationId xmlns:p14="http://schemas.microsoft.com/office/powerpoint/2010/main" xmlns="" val="13768215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o 1"/>
          <p:cNvGraphicFramePr>
            <a:graphicFrameLocks noGrp="1"/>
          </p:cNvGraphicFramePr>
          <p:nvPr>
            <p:extLst/>
          </p:nvPr>
        </p:nvGraphicFramePr>
        <p:xfrm>
          <a:off x="344488" y="1493480"/>
          <a:ext cx="4464496" cy="4815840"/>
        </p:xfrm>
        <a:graphic>
          <a:graphicData uri="http://schemas.openxmlformats.org/drawingml/2006/table">
            <a:tbl>
              <a:tblPr firstRow="1" bandRow="1">
                <a:tableStyleId>{BC89EF96-8CEA-46FF-86C4-4CE0E7609802}</a:tableStyleId>
              </a:tblPr>
              <a:tblGrid>
                <a:gridCol w="2678697"/>
                <a:gridCol w="1785799"/>
              </a:tblGrid>
              <a:tr h="569252">
                <a:tc>
                  <a:txBody>
                    <a:bodyPr/>
                    <a:lstStyle/>
                    <a:p>
                      <a:r>
                        <a:rPr lang="tr-TR" b="1" dirty="0" smtClean="0">
                          <a:latin typeface="+mj-lt"/>
                        </a:rPr>
                        <a:t>Bilgiler</a:t>
                      </a:r>
                      <a:endParaRPr lang="tr-TR" b="1" dirty="0">
                        <a:latin typeface="+mj-lt"/>
                      </a:endParaRPr>
                    </a:p>
                  </a:txBody>
                  <a:tcPr/>
                </a:tc>
                <a:tc>
                  <a:txBody>
                    <a:bodyPr/>
                    <a:lstStyle/>
                    <a:p>
                      <a:r>
                        <a:rPr lang="tr-TR" b="1" dirty="0" smtClean="0">
                          <a:latin typeface="+mj-lt"/>
                        </a:rPr>
                        <a:t>Zorunlu(Z)</a:t>
                      </a:r>
                      <a:r>
                        <a:rPr lang="tr-TR" b="1" baseline="0" dirty="0" smtClean="0">
                          <a:latin typeface="+mj-lt"/>
                        </a:rPr>
                        <a:t> / İsteğe Bağlı(İ)</a:t>
                      </a:r>
                      <a:endParaRPr lang="tr-TR" b="1" dirty="0">
                        <a:latin typeface="+mj-lt"/>
                      </a:endParaRPr>
                    </a:p>
                  </a:txBody>
                  <a:tcPr/>
                </a:tc>
              </a:tr>
              <a:tr h="329805">
                <a:tc>
                  <a:txBody>
                    <a:bodyPr/>
                    <a:lstStyle/>
                    <a:p>
                      <a:r>
                        <a:rPr lang="tr-TR" sz="1600" b="1" dirty="0" smtClean="0">
                          <a:latin typeface="+mj-lt"/>
                        </a:rPr>
                        <a:t>KEP</a:t>
                      </a:r>
                      <a:r>
                        <a:rPr lang="tr-TR" sz="1600" b="1" baseline="0" dirty="0" smtClean="0">
                          <a:latin typeface="+mj-lt"/>
                        </a:rPr>
                        <a:t> Hesap Adresi</a:t>
                      </a:r>
                      <a:endParaRPr lang="tr-TR" sz="1600" b="1" dirty="0">
                        <a:latin typeface="+mj-lt"/>
                      </a:endParaRPr>
                    </a:p>
                  </a:txBody>
                  <a:tcPr/>
                </a:tc>
                <a:tc>
                  <a:txBody>
                    <a:bodyPr/>
                    <a:lstStyle/>
                    <a:p>
                      <a:pPr algn="ctr"/>
                      <a:r>
                        <a:rPr lang="tr-TR" sz="1600" dirty="0" smtClean="0">
                          <a:latin typeface="+mj-lt"/>
                        </a:rPr>
                        <a:t>Z</a:t>
                      </a:r>
                      <a:endParaRPr lang="tr-TR" sz="1600" dirty="0">
                        <a:latin typeface="+mj-lt"/>
                      </a:endParaRPr>
                    </a:p>
                  </a:txBody>
                  <a:tcPr/>
                </a:tc>
              </a:tr>
              <a:tr h="813218">
                <a:tc>
                  <a:txBody>
                    <a:bodyPr/>
                    <a:lstStyle/>
                    <a:p>
                      <a:r>
                        <a:rPr lang="tr-TR" sz="1600" dirty="0" smtClean="0">
                          <a:latin typeface="+mj-lt"/>
                        </a:rPr>
                        <a:t>Kullanıcının Hizmeti Alma Şekli(gönderici-alıcı</a:t>
                      </a:r>
                      <a:r>
                        <a:rPr lang="tr-TR" sz="1600" baseline="0" dirty="0" smtClean="0">
                          <a:latin typeface="+mj-lt"/>
                        </a:rPr>
                        <a:t> ya da sadece alıcı)</a:t>
                      </a:r>
                      <a:endParaRPr lang="tr-TR" sz="1600" dirty="0">
                        <a:latin typeface="+mj-lt"/>
                      </a:endParaRPr>
                    </a:p>
                  </a:txBody>
                  <a:tcPr/>
                </a:tc>
                <a:tc>
                  <a:txBody>
                    <a:bodyPr/>
                    <a:lstStyle/>
                    <a:p>
                      <a:pPr algn="ctr"/>
                      <a:endParaRPr lang="tr-TR" sz="1600" dirty="0" smtClean="0">
                        <a:latin typeface="+mj-lt"/>
                      </a:endParaRPr>
                    </a:p>
                    <a:p>
                      <a:pPr algn="ctr"/>
                      <a:r>
                        <a:rPr lang="tr-TR" sz="1600" dirty="0" smtClean="0">
                          <a:latin typeface="+mj-lt"/>
                        </a:rPr>
                        <a:t>İ</a:t>
                      </a:r>
                      <a:endParaRPr lang="tr-TR" sz="1600" dirty="0">
                        <a:latin typeface="+mj-lt"/>
                      </a:endParaRPr>
                    </a:p>
                  </a:txBody>
                  <a:tcPr/>
                </a:tc>
              </a:tr>
              <a:tr h="329805">
                <a:tc>
                  <a:txBody>
                    <a:bodyPr/>
                    <a:lstStyle/>
                    <a:p>
                      <a:r>
                        <a:rPr lang="tr-TR" sz="1600" dirty="0" err="1" smtClean="0">
                          <a:latin typeface="+mj-lt"/>
                        </a:rPr>
                        <a:t>Ünvan</a:t>
                      </a:r>
                      <a:endParaRPr lang="tr-TR" sz="1600" dirty="0">
                        <a:latin typeface="+mj-lt"/>
                      </a:endParaRPr>
                    </a:p>
                  </a:txBody>
                  <a:tcPr/>
                </a:tc>
                <a:tc>
                  <a:txBody>
                    <a:bodyPr/>
                    <a:lstStyle/>
                    <a:p>
                      <a:pPr algn="ctr"/>
                      <a:r>
                        <a:rPr lang="tr-TR" sz="1600" dirty="0" smtClean="0">
                          <a:latin typeface="+mj-lt"/>
                        </a:rPr>
                        <a:t>İ</a:t>
                      </a:r>
                      <a:endParaRPr lang="tr-TR" sz="1600" dirty="0">
                        <a:latin typeface="+mj-lt"/>
                      </a:endParaRPr>
                    </a:p>
                  </a:txBody>
                  <a:tcPr/>
                </a:tc>
              </a:tr>
              <a:tr h="329805">
                <a:tc>
                  <a:txBody>
                    <a:bodyPr/>
                    <a:lstStyle/>
                    <a:p>
                      <a:r>
                        <a:rPr lang="tr-TR" sz="1600" b="1" dirty="0" smtClean="0">
                          <a:latin typeface="+mj-lt"/>
                        </a:rPr>
                        <a:t>T.C.</a:t>
                      </a:r>
                      <a:r>
                        <a:rPr lang="tr-TR" sz="1600" b="1" baseline="0" dirty="0" smtClean="0">
                          <a:latin typeface="+mj-lt"/>
                        </a:rPr>
                        <a:t> Kimlik Numarası</a:t>
                      </a:r>
                      <a:endParaRPr lang="tr-TR" sz="1600" b="1" dirty="0">
                        <a:latin typeface="+mj-lt"/>
                      </a:endParaRPr>
                    </a:p>
                  </a:txBody>
                  <a:tcPr/>
                </a:tc>
                <a:tc>
                  <a:txBody>
                    <a:bodyPr/>
                    <a:lstStyle/>
                    <a:p>
                      <a:pPr algn="ctr"/>
                      <a:r>
                        <a:rPr lang="tr-TR" sz="1600" dirty="0" smtClean="0">
                          <a:latin typeface="+mj-lt"/>
                        </a:rPr>
                        <a:t>Z</a:t>
                      </a:r>
                      <a:endParaRPr lang="tr-TR" sz="1600" dirty="0">
                        <a:latin typeface="+mj-lt"/>
                      </a:endParaRPr>
                    </a:p>
                  </a:txBody>
                  <a:tcPr/>
                </a:tc>
              </a:tr>
              <a:tr h="329805">
                <a:tc>
                  <a:txBody>
                    <a:bodyPr/>
                    <a:lstStyle/>
                    <a:p>
                      <a:r>
                        <a:rPr lang="tr-TR" sz="1600" b="1" dirty="0" smtClean="0">
                          <a:latin typeface="+mj-lt"/>
                        </a:rPr>
                        <a:t>Adı</a:t>
                      </a:r>
                      <a:endParaRPr lang="tr-TR" sz="1600" b="1" dirty="0">
                        <a:latin typeface="+mj-lt"/>
                      </a:endParaRPr>
                    </a:p>
                  </a:txBody>
                  <a:tcPr/>
                </a:tc>
                <a:tc>
                  <a:txBody>
                    <a:bodyPr/>
                    <a:lstStyle/>
                    <a:p>
                      <a:pPr algn="ctr"/>
                      <a:r>
                        <a:rPr lang="tr-TR" sz="1600" dirty="0" smtClean="0">
                          <a:latin typeface="+mj-lt"/>
                        </a:rPr>
                        <a:t>Z</a:t>
                      </a:r>
                      <a:endParaRPr lang="tr-TR" sz="1600" dirty="0">
                        <a:latin typeface="+mj-lt"/>
                      </a:endParaRPr>
                    </a:p>
                  </a:txBody>
                  <a:tcPr/>
                </a:tc>
              </a:tr>
              <a:tr h="329805">
                <a:tc>
                  <a:txBody>
                    <a:bodyPr/>
                    <a:lstStyle/>
                    <a:p>
                      <a:r>
                        <a:rPr lang="tr-TR" sz="1600" b="1" dirty="0" smtClean="0">
                          <a:latin typeface="+mj-lt"/>
                        </a:rPr>
                        <a:t>Soyadı</a:t>
                      </a:r>
                      <a:endParaRPr lang="tr-TR" sz="1600" b="1" dirty="0">
                        <a:latin typeface="+mj-lt"/>
                      </a:endParaRPr>
                    </a:p>
                  </a:txBody>
                  <a:tcPr/>
                </a:tc>
                <a:tc>
                  <a:txBody>
                    <a:bodyPr/>
                    <a:lstStyle/>
                    <a:p>
                      <a:pPr algn="ctr"/>
                      <a:r>
                        <a:rPr lang="tr-TR" sz="1600" dirty="0" smtClean="0">
                          <a:latin typeface="+mj-lt"/>
                        </a:rPr>
                        <a:t>Z</a:t>
                      </a:r>
                      <a:endParaRPr lang="tr-TR" sz="1600" dirty="0">
                        <a:latin typeface="+mj-lt"/>
                      </a:endParaRPr>
                    </a:p>
                  </a:txBody>
                  <a:tcPr/>
                </a:tc>
              </a:tr>
              <a:tr h="329805">
                <a:tc>
                  <a:txBody>
                    <a:bodyPr/>
                    <a:lstStyle/>
                    <a:p>
                      <a:r>
                        <a:rPr lang="tr-TR" sz="1600" dirty="0" smtClean="0">
                          <a:latin typeface="+mj-lt"/>
                        </a:rPr>
                        <a:t>Cadde ve Ev Numarası</a:t>
                      </a:r>
                      <a:endParaRPr lang="tr-TR" sz="1600" dirty="0">
                        <a:latin typeface="+mj-lt"/>
                      </a:endParaRPr>
                    </a:p>
                  </a:txBody>
                  <a:tcPr/>
                </a:tc>
                <a:tc>
                  <a:txBody>
                    <a:bodyPr/>
                    <a:lstStyle/>
                    <a:p>
                      <a:pPr algn="ctr"/>
                      <a:r>
                        <a:rPr lang="tr-TR" sz="1600" dirty="0" smtClean="0">
                          <a:latin typeface="+mj-lt"/>
                        </a:rPr>
                        <a:t>İ</a:t>
                      </a:r>
                      <a:endParaRPr lang="tr-TR" sz="1600" dirty="0">
                        <a:latin typeface="+mj-lt"/>
                      </a:endParaRPr>
                    </a:p>
                  </a:txBody>
                  <a:tcPr/>
                </a:tc>
              </a:tr>
              <a:tr h="329805">
                <a:tc>
                  <a:txBody>
                    <a:bodyPr/>
                    <a:lstStyle/>
                    <a:p>
                      <a:r>
                        <a:rPr lang="tr-TR" sz="1600" dirty="0" smtClean="0">
                          <a:latin typeface="+mj-lt"/>
                        </a:rPr>
                        <a:t>Yaşadığı İlçe</a:t>
                      </a:r>
                      <a:endParaRPr lang="tr-TR" sz="1600" dirty="0">
                        <a:latin typeface="+mj-lt"/>
                      </a:endParaRPr>
                    </a:p>
                  </a:txBody>
                  <a:tcPr/>
                </a:tc>
                <a:tc>
                  <a:txBody>
                    <a:bodyPr/>
                    <a:lstStyle/>
                    <a:p>
                      <a:pPr algn="ctr"/>
                      <a:r>
                        <a:rPr lang="tr-TR" sz="1600" dirty="0" smtClean="0">
                          <a:latin typeface="+mj-lt"/>
                        </a:rPr>
                        <a:t>İ</a:t>
                      </a:r>
                      <a:endParaRPr lang="tr-TR" sz="1600" dirty="0">
                        <a:latin typeface="+mj-lt"/>
                      </a:endParaRPr>
                    </a:p>
                  </a:txBody>
                  <a:tcPr/>
                </a:tc>
              </a:tr>
              <a:tr h="329805">
                <a:tc>
                  <a:txBody>
                    <a:bodyPr/>
                    <a:lstStyle/>
                    <a:p>
                      <a:r>
                        <a:rPr lang="tr-TR" sz="1600" dirty="0" smtClean="0">
                          <a:latin typeface="+mj-lt"/>
                        </a:rPr>
                        <a:t>Yaşadığı Şehir</a:t>
                      </a:r>
                      <a:endParaRPr lang="tr-TR" sz="1600" dirty="0">
                        <a:latin typeface="+mj-lt"/>
                      </a:endParaRPr>
                    </a:p>
                  </a:txBody>
                  <a:tcPr/>
                </a:tc>
                <a:tc>
                  <a:txBody>
                    <a:bodyPr/>
                    <a:lstStyle/>
                    <a:p>
                      <a:pPr algn="ctr"/>
                      <a:r>
                        <a:rPr lang="tr-TR" sz="1600" dirty="0" smtClean="0">
                          <a:latin typeface="+mj-lt"/>
                        </a:rPr>
                        <a:t>İ</a:t>
                      </a:r>
                      <a:endParaRPr lang="tr-TR" sz="1600" dirty="0">
                        <a:latin typeface="+mj-lt"/>
                      </a:endParaRPr>
                    </a:p>
                  </a:txBody>
                  <a:tcPr/>
                </a:tc>
              </a:tr>
              <a:tr h="329805">
                <a:tc>
                  <a:txBody>
                    <a:bodyPr/>
                    <a:lstStyle/>
                    <a:p>
                      <a:r>
                        <a:rPr lang="tr-TR" sz="1600" dirty="0" smtClean="0">
                          <a:latin typeface="+mj-lt"/>
                        </a:rPr>
                        <a:t>Kullanıcının Açık Anahtarı</a:t>
                      </a:r>
                      <a:endParaRPr lang="tr-TR" sz="1600" dirty="0">
                        <a:latin typeface="+mj-lt"/>
                      </a:endParaRPr>
                    </a:p>
                  </a:txBody>
                  <a:tcPr/>
                </a:tc>
                <a:tc>
                  <a:txBody>
                    <a:bodyPr/>
                    <a:lstStyle/>
                    <a:p>
                      <a:pPr algn="ctr"/>
                      <a:r>
                        <a:rPr lang="tr-TR" sz="1600" dirty="0" smtClean="0">
                          <a:latin typeface="+mj-lt"/>
                        </a:rPr>
                        <a:t>İ</a:t>
                      </a:r>
                      <a:endParaRPr lang="tr-TR" sz="1600" dirty="0">
                        <a:latin typeface="+mj-lt"/>
                      </a:endParaRPr>
                    </a:p>
                  </a:txBody>
                  <a:tcPr/>
                </a:tc>
              </a:tr>
              <a:tr h="329805">
                <a:tc>
                  <a:txBody>
                    <a:bodyPr/>
                    <a:lstStyle/>
                    <a:p>
                      <a:r>
                        <a:rPr lang="tr-TR" sz="1600" dirty="0" smtClean="0">
                          <a:latin typeface="+mj-lt"/>
                        </a:rPr>
                        <a:t>Telefon Numarası</a:t>
                      </a:r>
                      <a:endParaRPr lang="tr-TR" sz="1600" dirty="0">
                        <a:latin typeface="+mj-lt"/>
                      </a:endParaRPr>
                    </a:p>
                  </a:txBody>
                  <a:tcPr/>
                </a:tc>
                <a:tc>
                  <a:txBody>
                    <a:bodyPr/>
                    <a:lstStyle/>
                    <a:p>
                      <a:endParaRPr lang="tr-TR" sz="1600" dirty="0">
                        <a:latin typeface="+mj-lt"/>
                      </a:endParaRPr>
                    </a:p>
                  </a:txBody>
                  <a:tcPr/>
                </a:tc>
              </a:tr>
            </a:tbl>
          </a:graphicData>
        </a:graphic>
      </p:graphicFrame>
      <p:graphicFrame>
        <p:nvGraphicFramePr>
          <p:cNvPr id="4" name="Tablo 3"/>
          <p:cNvGraphicFramePr>
            <a:graphicFrameLocks noGrp="1"/>
          </p:cNvGraphicFramePr>
          <p:nvPr>
            <p:extLst/>
          </p:nvPr>
        </p:nvGraphicFramePr>
        <p:xfrm>
          <a:off x="5097016" y="1493480"/>
          <a:ext cx="4464496" cy="3810000"/>
        </p:xfrm>
        <a:graphic>
          <a:graphicData uri="http://schemas.openxmlformats.org/drawingml/2006/table">
            <a:tbl>
              <a:tblPr firstRow="1" bandRow="1">
                <a:tableStyleId>{BC89EF96-8CEA-46FF-86C4-4CE0E7609802}</a:tableStyleId>
              </a:tblPr>
              <a:tblGrid>
                <a:gridCol w="2678697"/>
                <a:gridCol w="1785799"/>
              </a:tblGrid>
              <a:tr h="569252">
                <a:tc>
                  <a:txBody>
                    <a:bodyPr/>
                    <a:lstStyle/>
                    <a:p>
                      <a:r>
                        <a:rPr lang="tr-TR" b="1" dirty="0" smtClean="0">
                          <a:latin typeface="+mj-lt"/>
                        </a:rPr>
                        <a:t>Bilgiler</a:t>
                      </a:r>
                      <a:endParaRPr lang="tr-TR" b="1" dirty="0">
                        <a:latin typeface="+mj-lt"/>
                      </a:endParaRPr>
                    </a:p>
                  </a:txBody>
                  <a:tcPr/>
                </a:tc>
                <a:tc>
                  <a:txBody>
                    <a:bodyPr/>
                    <a:lstStyle/>
                    <a:p>
                      <a:r>
                        <a:rPr lang="tr-TR" b="1" dirty="0" smtClean="0">
                          <a:latin typeface="+mj-lt"/>
                        </a:rPr>
                        <a:t>Zorunlu(Z)</a:t>
                      </a:r>
                      <a:r>
                        <a:rPr lang="tr-TR" b="1" baseline="0" dirty="0" smtClean="0">
                          <a:latin typeface="+mj-lt"/>
                        </a:rPr>
                        <a:t> / İsteğe Bağlı(İ)</a:t>
                      </a:r>
                      <a:endParaRPr lang="tr-TR" b="1" dirty="0">
                        <a:latin typeface="+mj-lt"/>
                      </a:endParaRPr>
                    </a:p>
                  </a:txBody>
                  <a:tcPr/>
                </a:tc>
              </a:tr>
              <a:tr h="329805">
                <a:tc>
                  <a:txBody>
                    <a:bodyPr/>
                    <a:lstStyle/>
                    <a:p>
                      <a:r>
                        <a:rPr lang="tr-TR" sz="1600" b="1" dirty="0" smtClean="0">
                          <a:latin typeface="+mj-lt"/>
                        </a:rPr>
                        <a:t>KEP</a:t>
                      </a:r>
                      <a:r>
                        <a:rPr lang="tr-TR" sz="1600" b="1" baseline="0" dirty="0" smtClean="0">
                          <a:latin typeface="+mj-lt"/>
                        </a:rPr>
                        <a:t> Hesap Adresi</a:t>
                      </a:r>
                      <a:endParaRPr lang="tr-TR" sz="1600" b="1" dirty="0">
                        <a:latin typeface="+mj-lt"/>
                      </a:endParaRPr>
                    </a:p>
                  </a:txBody>
                  <a:tcPr/>
                </a:tc>
                <a:tc>
                  <a:txBody>
                    <a:bodyPr/>
                    <a:lstStyle/>
                    <a:p>
                      <a:pPr algn="ctr"/>
                      <a:r>
                        <a:rPr lang="tr-TR" sz="1600" dirty="0" smtClean="0">
                          <a:latin typeface="+mj-lt"/>
                        </a:rPr>
                        <a:t>Z</a:t>
                      </a:r>
                      <a:endParaRPr lang="tr-TR" sz="1600" dirty="0">
                        <a:latin typeface="+mj-lt"/>
                      </a:endParaRPr>
                    </a:p>
                  </a:txBody>
                  <a:tcPr/>
                </a:tc>
              </a:tr>
              <a:tr h="320784">
                <a:tc>
                  <a:txBody>
                    <a:bodyPr/>
                    <a:lstStyle/>
                    <a:p>
                      <a:r>
                        <a:rPr lang="tr-TR" sz="1600" b="1" dirty="0" err="1" smtClean="0">
                          <a:latin typeface="+mj-lt"/>
                        </a:rPr>
                        <a:t>Mersis</a:t>
                      </a:r>
                      <a:r>
                        <a:rPr lang="tr-TR" sz="1600" b="1" dirty="0" smtClean="0">
                          <a:latin typeface="+mj-lt"/>
                        </a:rPr>
                        <a:t> No Ticaret Sicil No</a:t>
                      </a:r>
                      <a:endParaRPr lang="tr-TR" sz="1600" b="1" dirty="0">
                        <a:latin typeface="+mj-lt"/>
                      </a:endParaRPr>
                    </a:p>
                  </a:txBody>
                  <a:tcPr/>
                </a:tc>
                <a:tc>
                  <a:txBody>
                    <a:bodyPr/>
                    <a:lstStyle/>
                    <a:p>
                      <a:pPr algn="ctr"/>
                      <a:r>
                        <a:rPr lang="tr-TR" sz="1600" dirty="0" smtClean="0">
                          <a:latin typeface="+mj-lt"/>
                        </a:rPr>
                        <a:t>Z</a:t>
                      </a:r>
                      <a:endParaRPr lang="tr-TR" sz="1600" dirty="0">
                        <a:latin typeface="+mj-lt"/>
                      </a:endParaRPr>
                    </a:p>
                  </a:txBody>
                  <a:tcPr/>
                </a:tc>
              </a:tr>
              <a:tr h="329805">
                <a:tc>
                  <a:txBody>
                    <a:bodyPr/>
                    <a:lstStyle/>
                    <a:p>
                      <a:r>
                        <a:rPr lang="tr-TR" sz="1600" b="1" dirty="0" smtClean="0">
                          <a:latin typeface="+mj-lt"/>
                        </a:rPr>
                        <a:t>Kurumun Tam Adı</a:t>
                      </a:r>
                      <a:endParaRPr lang="tr-TR" sz="1600" b="1" dirty="0">
                        <a:latin typeface="+mj-lt"/>
                      </a:endParaRPr>
                    </a:p>
                  </a:txBody>
                  <a:tcPr/>
                </a:tc>
                <a:tc>
                  <a:txBody>
                    <a:bodyPr/>
                    <a:lstStyle/>
                    <a:p>
                      <a:pPr algn="ctr"/>
                      <a:r>
                        <a:rPr lang="tr-TR" sz="1600" dirty="0" smtClean="0">
                          <a:latin typeface="+mj-lt"/>
                        </a:rPr>
                        <a:t>Z</a:t>
                      </a:r>
                      <a:endParaRPr lang="tr-TR" sz="1600" dirty="0">
                        <a:latin typeface="+mj-lt"/>
                      </a:endParaRPr>
                    </a:p>
                  </a:txBody>
                  <a:tcPr/>
                </a:tc>
              </a:tr>
              <a:tr h="329805">
                <a:tc>
                  <a:txBody>
                    <a:bodyPr/>
                    <a:lstStyle/>
                    <a:p>
                      <a:r>
                        <a:rPr lang="tr-TR" sz="1600" dirty="0" smtClean="0">
                          <a:latin typeface="+mj-lt"/>
                        </a:rPr>
                        <a:t>Ana Faaliyet</a:t>
                      </a:r>
                      <a:r>
                        <a:rPr lang="tr-TR" sz="1600" baseline="0" dirty="0" smtClean="0">
                          <a:latin typeface="+mj-lt"/>
                        </a:rPr>
                        <a:t> Alanı</a:t>
                      </a:r>
                      <a:endParaRPr lang="tr-TR" sz="1600" dirty="0">
                        <a:latin typeface="+mj-lt"/>
                      </a:endParaRPr>
                    </a:p>
                  </a:txBody>
                  <a:tcPr/>
                </a:tc>
                <a:tc>
                  <a:txBody>
                    <a:bodyPr/>
                    <a:lstStyle/>
                    <a:p>
                      <a:pPr algn="ctr"/>
                      <a:r>
                        <a:rPr lang="tr-TR" sz="1600" dirty="0" smtClean="0">
                          <a:latin typeface="+mj-lt"/>
                        </a:rPr>
                        <a:t>İ</a:t>
                      </a:r>
                      <a:endParaRPr lang="tr-TR" sz="1600" dirty="0">
                        <a:latin typeface="+mj-lt"/>
                      </a:endParaRPr>
                    </a:p>
                  </a:txBody>
                  <a:tcPr/>
                </a:tc>
              </a:tr>
              <a:tr h="329805">
                <a:tc>
                  <a:txBody>
                    <a:bodyPr/>
                    <a:lstStyle/>
                    <a:p>
                      <a:r>
                        <a:rPr lang="tr-TR" sz="1600" dirty="0" smtClean="0">
                          <a:latin typeface="+mj-lt"/>
                        </a:rPr>
                        <a:t>Merkezin Bulunduğu İl</a:t>
                      </a:r>
                      <a:endParaRPr lang="tr-TR" sz="1600" dirty="0">
                        <a:latin typeface="+mj-lt"/>
                      </a:endParaRPr>
                    </a:p>
                  </a:txBody>
                  <a:tcPr/>
                </a:tc>
                <a:tc>
                  <a:txBody>
                    <a:bodyPr/>
                    <a:lstStyle/>
                    <a:p>
                      <a:pPr algn="ctr"/>
                      <a:r>
                        <a:rPr lang="tr-TR" sz="1600" dirty="0" smtClean="0">
                          <a:latin typeface="+mj-lt"/>
                        </a:rPr>
                        <a:t>İ</a:t>
                      </a:r>
                      <a:endParaRPr lang="tr-TR" sz="1600" dirty="0">
                        <a:latin typeface="+mj-lt"/>
                      </a:endParaRPr>
                    </a:p>
                  </a:txBody>
                  <a:tcPr/>
                </a:tc>
              </a:tr>
              <a:tr h="329805">
                <a:tc>
                  <a:txBody>
                    <a:bodyPr/>
                    <a:lstStyle/>
                    <a:p>
                      <a:r>
                        <a:rPr lang="tr-TR" sz="1600" dirty="0" smtClean="0">
                          <a:latin typeface="+mj-lt"/>
                        </a:rPr>
                        <a:t>Adres Bilgileri</a:t>
                      </a:r>
                      <a:endParaRPr lang="tr-TR" sz="1600" dirty="0">
                        <a:latin typeface="+mj-lt"/>
                      </a:endParaRPr>
                    </a:p>
                  </a:txBody>
                  <a:tcPr/>
                </a:tc>
                <a:tc>
                  <a:txBody>
                    <a:bodyPr/>
                    <a:lstStyle/>
                    <a:p>
                      <a:pPr algn="ctr"/>
                      <a:r>
                        <a:rPr lang="tr-TR" sz="1600" dirty="0" smtClean="0">
                          <a:latin typeface="+mj-lt"/>
                        </a:rPr>
                        <a:t>İ</a:t>
                      </a:r>
                      <a:endParaRPr lang="tr-TR" sz="1600" dirty="0">
                        <a:latin typeface="+mj-lt"/>
                      </a:endParaRPr>
                    </a:p>
                  </a:txBody>
                  <a:tcPr/>
                </a:tc>
              </a:tr>
              <a:tr h="329805">
                <a:tc>
                  <a:txBody>
                    <a:bodyPr/>
                    <a:lstStyle/>
                    <a:p>
                      <a:r>
                        <a:rPr lang="tr-TR" sz="1600" dirty="0" smtClean="0">
                          <a:latin typeface="+mj-lt"/>
                        </a:rPr>
                        <a:t>İşlem Yetkilisinin Adı</a:t>
                      </a:r>
                      <a:endParaRPr lang="tr-TR" sz="1600" dirty="0">
                        <a:latin typeface="+mj-lt"/>
                      </a:endParaRPr>
                    </a:p>
                  </a:txBody>
                  <a:tcPr/>
                </a:tc>
                <a:tc>
                  <a:txBody>
                    <a:bodyPr/>
                    <a:lstStyle/>
                    <a:p>
                      <a:pPr algn="ctr"/>
                      <a:r>
                        <a:rPr lang="tr-TR" sz="1600" dirty="0" smtClean="0">
                          <a:latin typeface="+mj-lt"/>
                        </a:rPr>
                        <a:t>İ</a:t>
                      </a:r>
                      <a:endParaRPr lang="tr-TR" sz="1600" dirty="0">
                        <a:latin typeface="+mj-lt"/>
                      </a:endParaRPr>
                    </a:p>
                  </a:txBody>
                  <a:tcPr/>
                </a:tc>
              </a:tr>
              <a:tr h="329805">
                <a:tc>
                  <a:txBody>
                    <a:bodyPr/>
                    <a:lstStyle/>
                    <a:p>
                      <a:r>
                        <a:rPr lang="tr-TR" sz="1600" dirty="0" smtClean="0">
                          <a:latin typeface="+mj-lt"/>
                        </a:rPr>
                        <a:t>İşlem Yetkilisinin Rolü(çalışan, hissedar, yönetim kurul üyesi,</a:t>
                      </a:r>
                      <a:r>
                        <a:rPr lang="tr-TR" sz="1600" baseline="0" dirty="0" smtClean="0">
                          <a:latin typeface="+mj-lt"/>
                        </a:rPr>
                        <a:t> muhasebeci, avukat)</a:t>
                      </a:r>
                      <a:endParaRPr lang="tr-TR" sz="1600" dirty="0">
                        <a:latin typeface="+mj-lt"/>
                      </a:endParaRPr>
                    </a:p>
                  </a:txBody>
                  <a:tcPr/>
                </a:tc>
                <a:tc>
                  <a:txBody>
                    <a:bodyPr/>
                    <a:lstStyle/>
                    <a:p>
                      <a:pPr algn="ctr"/>
                      <a:endParaRPr lang="tr-TR" sz="1600" dirty="0" smtClean="0">
                        <a:latin typeface="+mj-lt"/>
                      </a:endParaRPr>
                    </a:p>
                    <a:p>
                      <a:pPr algn="ctr"/>
                      <a:r>
                        <a:rPr lang="tr-TR" sz="1600" dirty="0" smtClean="0">
                          <a:latin typeface="+mj-lt"/>
                        </a:rPr>
                        <a:t>İ</a:t>
                      </a:r>
                      <a:endParaRPr lang="tr-TR" sz="1600" dirty="0">
                        <a:latin typeface="+mj-lt"/>
                      </a:endParaRPr>
                    </a:p>
                  </a:txBody>
                  <a:tcPr/>
                </a:tc>
              </a:tr>
            </a:tbl>
          </a:graphicData>
        </a:graphic>
      </p:graphicFrame>
      <p:sp>
        <p:nvSpPr>
          <p:cNvPr id="5" name="Metin kutusu 4"/>
          <p:cNvSpPr txBox="1">
            <a:spLocks noChangeArrowheads="1"/>
          </p:cNvSpPr>
          <p:nvPr/>
        </p:nvSpPr>
        <p:spPr bwMode="auto">
          <a:xfrm>
            <a:off x="0" y="37731"/>
            <a:ext cx="989842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100" b="1">
                <a:solidFill>
                  <a:schemeClr val="accent2"/>
                </a:solidFill>
                <a:latin typeface="Monotype Corsiva" pitchFamily="66" charset="0"/>
                <a:cs typeface="Arial" pitchFamily="34" charset="0"/>
              </a:defRPr>
            </a:lvl1pPr>
            <a:lvl2pPr marL="742950" indent="-285750" eaLnBrk="0" hangingPunct="0">
              <a:defRPr sz="2100" b="1">
                <a:solidFill>
                  <a:schemeClr val="accent2"/>
                </a:solidFill>
                <a:latin typeface="Monotype Corsiva" pitchFamily="66" charset="0"/>
                <a:cs typeface="Arial" pitchFamily="34" charset="0"/>
              </a:defRPr>
            </a:lvl2pPr>
            <a:lvl3pPr marL="1143000" indent="-228600" eaLnBrk="0" hangingPunct="0">
              <a:defRPr sz="2100" b="1">
                <a:solidFill>
                  <a:schemeClr val="accent2"/>
                </a:solidFill>
                <a:latin typeface="Monotype Corsiva" pitchFamily="66" charset="0"/>
                <a:cs typeface="Arial" pitchFamily="34" charset="0"/>
              </a:defRPr>
            </a:lvl3pPr>
            <a:lvl4pPr marL="1600200" indent="-228600" eaLnBrk="0" hangingPunct="0">
              <a:defRPr sz="2100" b="1">
                <a:solidFill>
                  <a:schemeClr val="accent2"/>
                </a:solidFill>
                <a:latin typeface="Monotype Corsiva" pitchFamily="66" charset="0"/>
                <a:cs typeface="Arial" pitchFamily="34" charset="0"/>
              </a:defRPr>
            </a:lvl4pPr>
            <a:lvl5pPr marL="2057400" indent="-228600" eaLnBrk="0" hangingPunct="0">
              <a:defRPr sz="2100" b="1">
                <a:solidFill>
                  <a:schemeClr val="accent2"/>
                </a:solidFill>
                <a:latin typeface="Monotype Corsiva" pitchFamily="66" charset="0"/>
                <a:cs typeface="Arial" pitchFamily="34" charset="0"/>
              </a:defRPr>
            </a:lvl5pPr>
            <a:lvl6pPr marL="2514600" indent="-228600" eaLnBrk="0" fontAlgn="base" hangingPunct="0">
              <a:spcBef>
                <a:spcPct val="0"/>
              </a:spcBef>
              <a:spcAft>
                <a:spcPct val="0"/>
              </a:spcAft>
              <a:defRPr sz="2100" b="1">
                <a:solidFill>
                  <a:schemeClr val="accent2"/>
                </a:solidFill>
                <a:latin typeface="Monotype Corsiva" pitchFamily="66" charset="0"/>
                <a:cs typeface="Arial" pitchFamily="34" charset="0"/>
              </a:defRPr>
            </a:lvl6pPr>
            <a:lvl7pPr marL="2971800" indent="-228600" eaLnBrk="0" fontAlgn="base" hangingPunct="0">
              <a:spcBef>
                <a:spcPct val="0"/>
              </a:spcBef>
              <a:spcAft>
                <a:spcPct val="0"/>
              </a:spcAft>
              <a:defRPr sz="2100" b="1">
                <a:solidFill>
                  <a:schemeClr val="accent2"/>
                </a:solidFill>
                <a:latin typeface="Monotype Corsiva" pitchFamily="66" charset="0"/>
                <a:cs typeface="Arial" pitchFamily="34" charset="0"/>
              </a:defRPr>
            </a:lvl7pPr>
            <a:lvl8pPr marL="3429000" indent="-228600" eaLnBrk="0" fontAlgn="base" hangingPunct="0">
              <a:spcBef>
                <a:spcPct val="0"/>
              </a:spcBef>
              <a:spcAft>
                <a:spcPct val="0"/>
              </a:spcAft>
              <a:defRPr sz="2100" b="1">
                <a:solidFill>
                  <a:schemeClr val="accent2"/>
                </a:solidFill>
                <a:latin typeface="Monotype Corsiva" pitchFamily="66" charset="0"/>
                <a:cs typeface="Arial" pitchFamily="34" charset="0"/>
              </a:defRPr>
            </a:lvl8pPr>
            <a:lvl9pPr marL="3886200" indent="-228600" eaLnBrk="0" fontAlgn="base" hangingPunct="0">
              <a:spcBef>
                <a:spcPct val="0"/>
              </a:spcBef>
              <a:spcAft>
                <a:spcPct val="0"/>
              </a:spcAft>
              <a:defRPr sz="2100" b="1">
                <a:solidFill>
                  <a:schemeClr val="accent2"/>
                </a:solidFill>
                <a:latin typeface="Monotype Corsiva" pitchFamily="66" charset="0"/>
                <a:cs typeface="Arial" pitchFamily="34" charset="0"/>
              </a:defRPr>
            </a:lvl9pPr>
          </a:lstStyle>
          <a:p>
            <a:pPr defTabSz="457200"/>
            <a:r>
              <a:rPr lang="tr-TR" sz="2200" dirty="0" smtClean="0">
                <a:solidFill>
                  <a:prstClr val="white"/>
                </a:solidFill>
                <a:effectLst>
                  <a:outerShdw blurRad="38100" dist="38100" dir="2700000" algn="tl">
                    <a:srgbClr val="000000">
                      <a:alpha val="43137"/>
                    </a:srgbClr>
                  </a:outerShdw>
                </a:effectLst>
                <a:latin typeface="Calibri"/>
              </a:rPr>
              <a:t>KEP REHBERİ</a:t>
            </a:r>
            <a:endParaRPr lang="tr-TR" sz="2200" dirty="0">
              <a:solidFill>
                <a:prstClr val="white"/>
              </a:solidFill>
              <a:effectLst>
                <a:outerShdw blurRad="38100" dist="38100" dir="2700000" algn="tl">
                  <a:srgbClr val="000000">
                    <a:alpha val="43137"/>
                  </a:srgbClr>
                </a:outerShdw>
              </a:effectLst>
              <a:latin typeface="Calibri"/>
            </a:endParaRPr>
          </a:p>
        </p:txBody>
      </p:sp>
      <p:sp>
        <p:nvSpPr>
          <p:cNvPr id="6" name="Metin kutusu 5"/>
          <p:cNvSpPr txBox="1"/>
          <p:nvPr/>
        </p:nvSpPr>
        <p:spPr>
          <a:xfrm>
            <a:off x="1928664" y="980728"/>
            <a:ext cx="2163797" cy="415498"/>
          </a:xfrm>
          <a:prstGeom prst="rect">
            <a:avLst/>
          </a:prstGeom>
          <a:noFill/>
        </p:spPr>
        <p:txBody>
          <a:bodyPr wrap="none" rtlCol="0">
            <a:spAutoFit/>
          </a:bodyPr>
          <a:lstStyle/>
          <a:p>
            <a:r>
              <a:rPr lang="tr-TR" dirty="0" smtClean="0">
                <a:solidFill>
                  <a:srgbClr val="C00000"/>
                </a:solidFill>
                <a:latin typeface="+mj-lt"/>
              </a:rPr>
              <a:t>Gerçek Kişiler İçin</a:t>
            </a:r>
            <a:endParaRPr lang="tr-TR" dirty="0">
              <a:solidFill>
                <a:srgbClr val="C00000"/>
              </a:solidFill>
              <a:latin typeface="+mj-lt"/>
            </a:endParaRPr>
          </a:p>
        </p:txBody>
      </p:sp>
      <p:sp>
        <p:nvSpPr>
          <p:cNvPr id="7" name="Metin kutusu 6"/>
          <p:cNvSpPr txBox="1"/>
          <p:nvPr/>
        </p:nvSpPr>
        <p:spPr>
          <a:xfrm>
            <a:off x="6465168" y="980728"/>
            <a:ext cx="1953227" cy="415498"/>
          </a:xfrm>
          <a:prstGeom prst="rect">
            <a:avLst/>
          </a:prstGeom>
          <a:noFill/>
        </p:spPr>
        <p:txBody>
          <a:bodyPr wrap="none" rtlCol="0">
            <a:spAutoFit/>
          </a:bodyPr>
          <a:lstStyle/>
          <a:p>
            <a:r>
              <a:rPr lang="tr-TR" dirty="0" smtClean="0">
                <a:solidFill>
                  <a:srgbClr val="C00000"/>
                </a:solidFill>
                <a:latin typeface="+mj-lt"/>
              </a:rPr>
              <a:t>Tüzel Kişiler İçin</a:t>
            </a:r>
            <a:endParaRPr lang="tr-TR" dirty="0">
              <a:solidFill>
                <a:srgbClr val="C00000"/>
              </a:solidFill>
              <a:latin typeface="+mj-lt"/>
            </a:endParaRPr>
          </a:p>
        </p:txBody>
      </p:sp>
      <p:pic>
        <p:nvPicPr>
          <p:cNvPr id="8" name="Picture 2" descr="C:\Users\tk32591\Desktop\Üst.jpg"/>
          <p:cNvPicPr>
            <a:picLocks noChangeAspect="1" noChangeArrowheads="1"/>
          </p:cNvPicPr>
          <p:nvPr/>
        </p:nvPicPr>
        <p:blipFill>
          <a:blip r:embed="rId2" cstate="print"/>
          <a:srcRect/>
          <a:stretch>
            <a:fillRect/>
          </a:stretch>
        </p:blipFill>
        <p:spPr bwMode="auto">
          <a:xfrm>
            <a:off x="0" y="0"/>
            <a:ext cx="9906000" cy="476672"/>
          </a:xfrm>
          <a:prstGeom prst="rect">
            <a:avLst/>
          </a:prstGeom>
          <a:noFill/>
        </p:spPr>
      </p:pic>
      <p:pic>
        <p:nvPicPr>
          <p:cNvPr id="9" name="Picture 2" descr="C:\Users\tk32591\Desktop\Alt.jpg"/>
          <p:cNvPicPr>
            <a:picLocks noChangeAspect="1" noChangeArrowheads="1"/>
          </p:cNvPicPr>
          <p:nvPr/>
        </p:nvPicPr>
        <p:blipFill>
          <a:blip r:embed="rId3" cstate="print"/>
          <a:srcRect/>
          <a:stretch>
            <a:fillRect/>
          </a:stretch>
        </p:blipFill>
        <p:spPr bwMode="auto">
          <a:xfrm>
            <a:off x="0" y="6419850"/>
            <a:ext cx="9906000" cy="438150"/>
          </a:xfrm>
          <a:prstGeom prst="rect">
            <a:avLst/>
          </a:prstGeom>
          <a:noFill/>
        </p:spPr>
      </p:pic>
    </p:spTree>
    <p:extLst>
      <p:ext uri="{BB962C8B-B14F-4D97-AF65-F5344CB8AC3E}">
        <p14:creationId xmlns:p14="http://schemas.microsoft.com/office/powerpoint/2010/main" xmlns="" val="3484651934"/>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 8"/>
          <p:cNvGrpSpPr/>
          <p:nvPr/>
        </p:nvGrpSpPr>
        <p:grpSpPr>
          <a:xfrm>
            <a:off x="272480" y="692696"/>
            <a:ext cx="8592296" cy="4341534"/>
            <a:chOff x="200472" y="1810968"/>
            <a:chExt cx="8592296" cy="4341534"/>
          </a:xfrm>
        </p:grpSpPr>
        <p:pic>
          <p:nvPicPr>
            <p:cNvPr id="3" name="Resim 2"/>
            <p:cNvPicPr>
              <a:picLocks noChangeAspect="1"/>
            </p:cNvPicPr>
            <p:nvPr/>
          </p:nvPicPr>
          <p:blipFill>
            <a:blip r:embed="rId2" cstate="print"/>
            <a:stretch>
              <a:fillRect/>
            </a:stretch>
          </p:blipFill>
          <p:spPr>
            <a:xfrm>
              <a:off x="207020" y="2945994"/>
              <a:ext cx="5353050" cy="895350"/>
            </a:xfrm>
            <a:prstGeom prst="rect">
              <a:avLst/>
            </a:prstGeom>
          </p:spPr>
        </p:pic>
        <p:pic>
          <p:nvPicPr>
            <p:cNvPr id="4" name="Resim 3"/>
            <p:cNvPicPr>
              <a:picLocks noChangeAspect="1"/>
            </p:cNvPicPr>
            <p:nvPr/>
          </p:nvPicPr>
          <p:blipFill>
            <a:blip r:embed="rId3" cstate="print"/>
            <a:stretch>
              <a:fillRect/>
            </a:stretch>
          </p:blipFill>
          <p:spPr>
            <a:xfrm>
              <a:off x="200472" y="4006275"/>
              <a:ext cx="7115175" cy="952500"/>
            </a:xfrm>
            <a:prstGeom prst="rect">
              <a:avLst/>
            </a:prstGeom>
          </p:spPr>
        </p:pic>
        <p:pic>
          <p:nvPicPr>
            <p:cNvPr id="5" name="Resim 4"/>
            <p:cNvPicPr>
              <a:picLocks noChangeAspect="1"/>
            </p:cNvPicPr>
            <p:nvPr/>
          </p:nvPicPr>
          <p:blipFill>
            <a:blip r:embed="rId4" cstate="print"/>
            <a:stretch>
              <a:fillRect/>
            </a:stretch>
          </p:blipFill>
          <p:spPr>
            <a:xfrm>
              <a:off x="239318" y="5247627"/>
              <a:ext cx="5495925" cy="904875"/>
            </a:xfrm>
            <a:prstGeom prst="rect">
              <a:avLst/>
            </a:prstGeom>
          </p:spPr>
        </p:pic>
        <p:pic>
          <p:nvPicPr>
            <p:cNvPr id="6" name="Resim 5"/>
            <p:cNvPicPr>
              <a:picLocks noChangeAspect="1"/>
            </p:cNvPicPr>
            <p:nvPr/>
          </p:nvPicPr>
          <p:blipFill>
            <a:blip r:embed="rId5" cstate="print"/>
            <a:stretch>
              <a:fillRect/>
            </a:stretch>
          </p:blipFill>
          <p:spPr>
            <a:xfrm>
              <a:off x="239318" y="1810968"/>
              <a:ext cx="8553450" cy="990600"/>
            </a:xfrm>
            <a:prstGeom prst="rect">
              <a:avLst/>
            </a:prstGeom>
          </p:spPr>
        </p:pic>
      </p:grpSp>
      <p:sp>
        <p:nvSpPr>
          <p:cNvPr id="10" name="Metin kutusu 2"/>
          <p:cNvSpPr txBox="1">
            <a:spLocks noChangeArrowheads="1"/>
          </p:cNvSpPr>
          <p:nvPr/>
        </p:nvSpPr>
        <p:spPr bwMode="auto">
          <a:xfrm>
            <a:off x="0" y="97468"/>
            <a:ext cx="9898424"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100" b="1">
                <a:solidFill>
                  <a:schemeClr val="accent2"/>
                </a:solidFill>
                <a:latin typeface="Monotype Corsiva" pitchFamily="66" charset="0"/>
                <a:cs typeface="Arial" pitchFamily="34" charset="0"/>
              </a:defRPr>
            </a:lvl1pPr>
            <a:lvl2pPr marL="742950" indent="-285750" eaLnBrk="0" hangingPunct="0">
              <a:defRPr sz="2100" b="1">
                <a:solidFill>
                  <a:schemeClr val="accent2"/>
                </a:solidFill>
                <a:latin typeface="Monotype Corsiva" pitchFamily="66" charset="0"/>
                <a:cs typeface="Arial" pitchFamily="34" charset="0"/>
              </a:defRPr>
            </a:lvl2pPr>
            <a:lvl3pPr marL="1143000" indent="-228600" eaLnBrk="0" hangingPunct="0">
              <a:defRPr sz="2100" b="1">
                <a:solidFill>
                  <a:schemeClr val="accent2"/>
                </a:solidFill>
                <a:latin typeface="Monotype Corsiva" pitchFamily="66" charset="0"/>
                <a:cs typeface="Arial" pitchFamily="34" charset="0"/>
              </a:defRPr>
            </a:lvl3pPr>
            <a:lvl4pPr marL="1600200" indent="-228600" eaLnBrk="0" hangingPunct="0">
              <a:defRPr sz="2100" b="1">
                <a:solidFill>
                  <a:schemeClr val="accent2"/>
                </a:solidFill>
                <a:latin typeface="Monotype Corsiva" pitchFamily="66" charset="0"/>
                <a:cs typeface="Arial" pitchFamily="34" charset="0"/>
              </a:defRPr>
            </a:lvl4pPr>
            <a:lvl5pPr marL="2057400" indent="-228600" eaLnBrk="0" hangingPunct="0">
              <a:defRPr sz="2100" b="1">
                <a:solidFill>
                  <a:schemeClr val="accent2"/>
                </a:solidFill>
                <a:latin typeface="Monotype Corsiva" pitchFamily="66" charset="0"/>
                <a:cs typeface="Arial" pitchFamily="34" charset="0"/>
              </a:defRPr>
            </a:lvl5pPr>
            <a:lvl6pPr marL="2514600" indent="-228600" eaLnBrk="0" fontAlgn="base" hangingPunct="0">
              <a:spcBef>
                <a:spcPct val="0"/>
              </a:spcBef>
              <a:spcAft>
                <a:spcPct val="0"/>
              </a:spcAft>
              <a:defRPr sz="2100" b="1">
                <a:solidFill>
                  <a:schemeClr val="accent2"/>
                </a:solidFill>
                <a:latin typeface="Monotype Corsiva" pitchFamily="66" charset="0"/>
                <a:cs typeface="Arial" pitchFamily="34" charset="0"/>
              </a:defRPr>
            </a:lvl6pPr>
            <a:lvl7pPr marL="2971800" indent="-228600" eaLnBrk="0" fontAlgn="base" hangingPunct="0">
              <a:spcBef>
                <a:spcPct val="0"/>
              </a:spcBef>
              <a:spcAft>
                <a:spcPct val="0"/>
              </a:spcAft>
              <a:defRPr sz="2100" b="1">
                <a:solidFill>
                  <a:schemeClr val="accent2"/>
                </a:solidFill>
                <a:latin typeface="Monotype Corsiva" pitchFamily="66" charset="0"/>
                <a:cs typeface="Arial" pitchFamily="34" charset="0"/>
              </a:defRPr>
            </a:lvl7pPr>
            <a:lvl8pPr marL="3429000" indent="-228600" eaLnBrk="0" fontAlgn="base" hangingPunct="0">
              <a:spcBef>
                <a:spcPct val="0"/>
              </a:spcBef>
              <a:spcAft>
                <a:spcPct val="0"/>
              </a:spcAft>
              <a:defRPr sz="2100" b="1">
                <a:solidFill>
                  <a:schemeClr val="accent2"/>
                </a:solidFill>
                <a:latin typeface="Monotype Corsiva" pitchFamily="66" charset="0"/>
                <a:cs typeface="Arial" pitchFamily="34" charset="0"/>
              </a:defRPr>
            </a:lvl8pPr>
            <a:lvl9pPr marL="3886200" indent="-228600" eaLnBrk="0" fontAlgn="base" hangingPunct="0">
              <a:spcBef>
                <a:spcPct val="0"/>
              </a:spcBef>
              <a:spcAft>
                <a:spcPct val="0"/>
              </a:spcAft>
              <a:defRPr sz="2100" b="1">
                <a:solidFill>
                  <a:schemeClr val="accent2"/>
                </a:solidFill>
                <a:latin typeface="Monotype Corsiva" pitchFamily="66" charset="0"/>
                <a:cs typeface="Arial" pitchFamily="34" charset="0"/>
              </a:defRPr>
            </a:lvl9pPr>
          </a:lstStyle>
          <a:p>
            <a:pPr defTabSz="457200"/>
            <a:r>
              <a:rPr lang="tr-TR" sz="2200" dirty="0" smtClean="0">
                <a:solidFill>
                  <a:schemeClr val="bg1"/>
                </a:solidFill>
                <a:effectLst>
                  <a:outerShdw blurRad="38100" dist="38100" dir="2700000" algn="tl">
                    <a:srgbClr val="000000">
                      <a:alpha val="43137"/>
                    </a:srgbClr>
                  </a:outerShdw>
                </a:effectLst>
                <a:latin typeface="+mj-lt"/>
              </a:rPr>
              <a:t>S.S.S</a:t>
            </a:r>
          </a:p>
          <a:p>
            <a:pPr defTabSz="457200"/>
            <a:endParaRPr lang="tr-TR" sz="2200" dirty="0">
              <a:solidFill>
                <a:schemeClr val="bg1"/>
              </a:solidFill>
              <a:effectLst>
                <a:outerShdw blurRad="38100" dist="38100" dir="2700000" algn="tl">
                  <a:srgbClr val="000000">
                    <a:alpha val="43137"/>
                  </a:srgbClr>
                </a:outerShdw>
              </a:effectLst>
              <a:latin typeface="+mj-lt"/>
            </a:endParaRPr>
          </a:p>
        </p:txBody>
      </p:sp>
      <p:pic>
        <p:nvPicPr>
          <p:cNvPr id="8" name="Picture 2" descr="C:\Users\tk32591\Desktop\Alt.jpg"/>
          <p:cNvPicPr>
            <a:picLocks noChangeAspect="1" noChangeArrowheads="1"/>
          </p:cNvPicPr>
          <p:nvPr/>
        </p:nvPicPr>
        <p:blipFill>
          <a:blip r:embed="rId6" cstate="print"/>
          <a:srcRect/>
          <a:stretch>
            <a:fillRect/>
          </a:stretch>
        </p:blipFill>
        <p:spPr bwMode="auto">
          <a:xfrm>
            <a:off x="0" y="6419850"/>
            <a:ext cx="9906000" cy="438150"/>
          </a:xfrm>
          <a:prstGeom prst="rect">
            <a:avLst/>
          </a:prstGeom>
          <a:noFill/>
        </p:spPr>
      </p:pic>
    </p:spTree>
    <p:extLst>
      <p:ext uri="{BB962C8B-B14F-4D97-AF65-F5344CB8AC3E}">
        <p14:creationId xmlns:p14="http://schemas.microsoft.com/office/powerpoint/2010/main" xmlns="" val="805581726"/>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stretch>
            <a:fillRect/>
          </a:stretch>
        </p:blipFill>
        <p:spPr>
          <a:xfrm>
            <a:off x="256928" y="1340768"/>
            <a:ext cx="9649072" cy="1095375"/>
          </a:xfrm>
          <a:prstGeom prst="rect">
            <a:avLst/>
          </a:prstGeom>
        </p:spPr>
      </p:pic>
      <p:pic>
        <p:nvPicPr>
          <p:cNvPr id="3" name="Resim 2"/>
          <p:cNvPicPr>
            <a:picLocks noChangeAspect="1"/>
          </p:cNvPicPr>
          <p:nvPr/>
        </p:nvPicPr>
        <p:blipFill>
          <a:blip r:embed="rId3" cstate="print"/>
          <a:stretch>
            <a:fillRect/>
          </a:stretch>
        </p:blipFill>
        <p:spPr>
          <a:xfrm>
            <a:off x="0" y="2564904"/>
            <a:ext cx="6934200" cy="933450"/>
          </a:xfrm>
          <a:prstGeom prst="rect">
            <a:avLst/>
          </a:prstGeom>
        </p:spPr>
      </p:pic>
      <p:pic>
        <p:nvPicPr>
          <p:cNvPr id="4" name="Resim 3"/>
          <p:cNvPicPr>
            <a:picLocks noChangeAspect="1"/>
          </p:cNvPicPr>
          <p:nvPr/>
        </p:nvPicPr>
        <p:blipFill>
          <a:blip r:embed="rId4" cstate="print"/>
          <a:stretch>
            <a:fillRect/>
          </a:stretch>
        </p:blipFill>
        <p:spPr>
          <a:xfrm>
            <a:off x="0" y="3645024"/>
            <a:ext cx="7448550" cy="914400"/>
          </a:xfrm>
          <a:prstGeom prst="rect">
            <a:avLst/>
          </a:prstGeom>
        </p:spPr>
      </p:pic>
      <p:pic>
        <p:nvPicPr>
          <p:cNvPr id="5" name="Resim 4"/>
          <p:cNvPicPr>
            <a:picLocks noChangeAspect="1"/>
          </p:cNvPicPr>
          <p:nvPr/>
        </p:nvPicPr>
        <p:blipFill>
          <a:blip r:embed="rId5" cstate="print"/>
          <a:stretch>
            <a:fillRect/>
          </a:stretch>
        </p:blipFill>
        <p:spPr>
          <a:xfrm>
            <a:off x="0" y="4869160"/>
            <a:ext cx="9209758" cy="1133475"/>
          </a:xfrm>
          <a:prstGeom prst="rect">
            <a:avLst/>
          </a:prstGeom>
        </p:spPr>
      </p:pic>
      <p:sp>
        <p:nvSpPr>
          <p:cNvPr id="6" name="Metin kutusu 2"/>
          <p:cNvSpPr txBox="1">
            <a:spLocks noChangeArrowheads="1"/>
          </p:cNvSpPr>
          <p:nvPr/>
        </p:nvSpPr>
        <p:spPr bwMode="auto">
          <a:xfrm>
            <a:off x="4880992" y="692696"/>
            <a:ext cx="776536"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100" b="1">
                <a:solidFill>
                  <a:schemeClr val="accent2"/>
                </a:solidFill>
                <a:latin typeface="Monotype Corsiva" pitchFamily="66" charset="0"/>
                <a:cs typeface="Arial" pitchFamily="34" charset="0"/>
              </a:defRPr>
            </a:lvl1pPr>
            <a:lvl2pPr marL="742950" indent="-285750" eaLnBrk="0" hangingPunct="0">
              <a:defRPr sz="2100" b="1">
                <a:solidFill>
                  <a:schemeClr val="accent2"/>
                </a:solidFill>
                <a:latin typeface="Monotype Corsiva" pitchFamily="66" charset="0"/>
                <a:cs typeface="Arial" pitchFamily="34" charset="0"/>
              </a:defRPr>
            </a:lvl2pPr>
            <a:lvl3pPr marL="1143000" indent="-228600" eaLnBrk="0" hangingPunct="0">
              <a:defRPr sz="2100" b="1">
                <a:solidFill>
                  <a:schemeClr val="accent2"/>
                </a:solidFill>
                <a:latin typeface="Monotype Corsiva" pitchFamily="66" charset="0"/>
                <a:cs typeface="Arial" pitchFamily="34" charset="0"/>
              </a:defRPr>
            </a:lvl3pPr>
            <a:lvl4pPr marL="1600200" indent="-228600" eaLnBrk="0" hangingPunct="0">
              <a:defRPr sz="2100" b="1">
                <a:solidFill>
                  <a:schemeClr val="accent2"/>
                </a:solidFill>
                <a:latin typeface="Monotype Corsiva" pitchFamily="66" charset="0"/>
                <a:cs typeface="Arial" pitchFamily="34" charset="0"/>
              </a:defRPr>
            </a:lvl4pPr>
            <a:lvl5pPr marL="2057400" indent="-228600" eaLnBrk="0" hangingPunct="0">
              <a:defRPr sz="2100" b="1">
                <a:solidFill>
                  <a:schemeClr val="accent2"/>
                </a:solidFill>
                <a:latin typeface="Monotype Corsiva" pitchFamily="66" charset="0"/>
                <a:cs typeface="Arial" pitchFamily="34" charset="0"/>
              </a:defRPr>
            </a:lvl5pPr>
            <a:lvl6pPr marL="2514600" indent="-228600" eaLnBrk="0" fontAlgn="base" hangingPunct="0">
              <a:spcBef>
                <a:spcPct val="0"/>
              </a:spcBef>
              <a:spcAft>
                <a:spcPct val="0"/>
              </a:spcAft>
              <a:defRPr sz="2100" b="1">
                <a:solidFill>
                  <a:schemeClr val="accent2"/>
                </a:solidFill>
                <a:latin typeface="Monotype Corsiva" pitchFamily="66" charset="0"/>
                <a:cs typeface="Arial" pitchFamily="34" charset="0"/>
              </a:defRPr>
            </a:lvl6pPr>
            <a:lvl7pPr marL="2971800" indent="-228600" eaLnBrk="0" fontAlgn="base" hangingPunct="0">
              <a:spcBef>
                <a:spcPct val="0"/>
              </a:spcBef>
              <a:spcAft>
                <a:spcPct val="0"/>
              </a:spcAft>
              <a:defRPr sz="2100" b="1">
                <a:solidFill>
                  <a:schemeClr val="accent2"/>
                </a:solidFill>
                <a:latin typeface="Monotype Corsiva" pitchFamily="66" charset="0"/>
                <a:cs typeface="Arial" pitchFamily="34" charset="0"/>
              </a:defRPr>
            </a:lvl7pPr>
            <a:lvl8pPr marL="3429000" indent="-228600" eaLnBrk="0" fontAlgn="base" hangingPunct="0">
              <a:spcBef>
                <a:spcPct val="0"/>
              </a:spcBef>
              <a:spcAft>
                <a:spcPct val="0"/>
              </a:spcAft>
              <a:defRPr sz="2100" b="1">
                <a:solidFill>
                  <a:schemeClr val="accent2"/>
                </a:solidFill>
                <a:latin typeface="Monotype Corsiva" pitchFamily="66" charset="0"/>
                <a:cs typeface="Arial" pitchFamily="34" charset="0"/>
              </a:defRPr>
            </a:lvl8pPr>
            <a:lvl9pPr marL="3886200" indent="-228600" eaLnBrk="0" fontAlgn="base" hangingPunct="0">
              <a:spcBef>
                <a:spcPct val="0"/>
              </a:spcBef>
              <a:spcAft>
                <a:spcPct val="0"/>
              </a:spcAft>
              <a:defRPr sz="2100" b="1">
                <a:solidFill>
                  <a:schemeClr val="accent2"/>
                </a:solidFill>
                <a:latin typeface="Monotype Corsiva" pitchFamily="66" charset="0"/>
                <a:cs typeface="Arial" pitchFamily="34" charset="0"/>
              </a:defRPr>
            </a:lvl9pPr>
          </a:lstStyle>
          <a:p>
            <a:pPr defTabSz="457200"/>
            <a:r>
              <a:rPr lang="tr-TR" sz="2200" dirty="0" smtClean="0">
                <a:solidFill>
                  <a:srgbClr val="0070C0"/>
                </a:solidFill>
                <a:effectLst>
                  <a:outerShdw blurRad="38100" dist="38100" dir="2700000" algn="tl">
                    <a:srgbClr val="000000">
                      <a:alpha val="43137"/>
                    </a:srgbClr>
                  </a:outerShdw>
                </a:effectLst>
                <a:latin typeface="+mj-lt"/>
              </a:rPr>
              <a:t>S.S.S</a:t>
            </a:r>
          </a:p>
          <a:p>
            <a:pPr defTabSz="457200"/>
            <a:endParaRPr lang="tr-TR" sz="2200" dirty="0">
              <a:solidFill>
                <a:schemeClr val="bg1"/>
              </a:solidFill>
              <a:effectLst>
                <a:outerShdw blurRad="38100" dist="38100" dir="2700000" algn="tl">
                  <a:srgbClr val="000000">
                    <a:alpha val="43137"/>
                  </a:srgbClr>
                </a:outerShdw>
              </a:effectLst>
              <a:latin typeface="+mj-lt"/>
            </a:endParaRPr>
          </a:p>
        </p:txBody>
      </p:sp>
      <p:pic>
        <p:nvPicPr>
          <p:cNvPr id="7" name="Picture 2" descr="C:\Users\tk32591\Desktop\Üst.jpg"/>
          <p:cNvPicPr>
            <a:picLocks noChangeAspect="1" noChangeArrowheads="1"/>
          </p:cNvPicPr>
          <p:nvPr/>
        </p:nvPicPr>
        <p:blipFill>
          <a:blip r:embed="rId6" cstate="print"/>
          <a:srcRect/>
          <a:stretch>
            <a:fillRect/>
          </a:stretch>
        </p:blipFill>
        <p:spPr bwMode="auto">
          <a:xfrm>
            <a:off x="0" y="0"/>
            <a:ext cx="9906000" cy="476672"/>
          </a:xfrm>
          <a:prstGeom prst="rect">
            <a:avLst/>
          </a:prstGeom>
          <a:noFill/>
        </p:spPr>
      </p:pic>
      <p:pic>
        <p:nvPicPr>
          <p:cNvPr id="8" name="Picture 2" descr="C:\Users\tk32591\Desktop\Alt.jpg"/>
          <p:cNvPicPr>
            <a:picLocks noChangeAspect="1" noChangeArrowheads="1"/>
          </p:cNvPicPr>
          <p:nvPr/>
        </p:nvPicPr>
        <p:blipFill>
          <a:blip r:embed="rId7" cstate="print"/>
          <a:srcRect/>
          <a:stretch>
            <a:fillRect/>
          </a:stretch>
        </p:blipFill>
        <p:spPr bwMode="auto">
          <a:xfrm>
            <a:off x="0" y="6419850"/>
            <a:ext cx="9906000" cy="438150"/>
          </a:xfrm>
          <a:prstGeom prst="rect">
            <a:avLst/>
          </a:prstGeom>
          <a:noFill/>
        </p:spPr>
      </p:pic>
    </p:spTree>
    <p:extLst>
      <p:ext uri="{BB962C8B-B14F-4D97-AF65-F5344CB8AC3E}">
        <p14:creationId xmlns:p14="http://schemas.microsoft.com/office/powerpoint/2010/main" xmlns="" val="1237303945"/>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cstate="print"/>
          <a:stretch>
            <a:fillRect/>
          </a:stretch>
        </p:blipFill>
        <p:spPr>
          <a:xfrm>
            <a:off x="1280592" y="764704"/>
            <a:ext cx="6912768" cy="3243798"/>
          </a:xfrm>
          <a:prstGeom prst="rect">
            <a:avLst/>
          </a:prstGeom>
        </p:spPr>
      </p:pic>
      <p:sp>
        <p:nvSpPr>
          <p:cNvPr id="4" name="Metin kutusu 3"/>
          <p:cNvSpPr txBox="1"/>
          <p:nvPr/>
        </p:nvSpPr>
        <p:spPr>
          <a:xfrm>
            <a:off x="3080792" y="4221088"/>
            <a:ext cx="3021918" cy="415498"/>
          </a:xfrm>
          <a:prstGeom prst="rect">
            <a:avLst/>
          </a:prstGeom>
          <a:noFill/>
        </p:spPr>
        <p:txBody>
          <a:bodyPr wrap="none" rtlCol="0">
            <a:spAutoFit/>
          </a:bodyPr>
          <a:lstStyle/>
          <a:p>
            <a:r>
              <a:rPr lang="tr-TR" b="0" dirty="0" smtClean="0">
                <a:solidFill>
                  <a:schemeClr val="tx1"/>
                </a:solidFill>
                <a:latin typeface="+mj-lt"/>
              </a:rPr>
              <a:t>E-Mail : pttkep@ptt.gov.tr</a:t>
            </a:r>
            <a:endParaRPr lang="tr-TR" b="0" dirty="0">
              <a:solidFill>
                <a:schemeClr val="tx1"/>
              </a:solidFill>
              <a:latin typeface="+mj-lt"/>
            </a:endParaRPr>
          </a:p>
        </p:txBody>
      </p:sp>
      <p:sp>
        <p:nvSpPr>
          <p:cNvPr id="5" name="Metin kutusu 2"/>
          <p:cNvSpPr txBox="1">
            <a:spLocks noChangeArrowheads="1"/>
          </p:cNvSpPr>
          <p:nvPr/>
        </p:nvSpPr>
        <p:spPr bwMode="auto">
          <a:xfrm>
            <a:off x="0" y="97468"/>
            <a:ext cx="9898424"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100" b="1">
                <a:solidFill>
                  <a:schemeClr val="accent2"/>
                </a:solidFill>
                <a:latin typeface="Monotype Corsiva" pitchFamily="66" charset="0"/>
                <a:cs typeface="Arial" pitchFamily="34" charset="0"/>
              </a:defRPr>
            </a:lvl1pPr>
            <a:lvl2pPr marL="742950" indent="-285750" eaLnBrk="0" hangingPunct="0">
              <a:defRPr sz="2100" b="1">
                <a:solidFill>
                  <a:schemeClr val="accent2"/>
                </a:solidFill>
                <a:latin typeface="Monotype Corsiva" pitchFamily="66" charset="0"/>
                <a:cs typeface="Arial" pitchFamily="34" charset="0"/>
              </a:defRPr>
            </a:lvl2pPr>
            <a:lvl3pPr marL="1143000" indent="-228600" eaLnBrk="0" hangingPunct="0">
              <a:defRPr sz="2100" b="1">
                <a:solidFill>
                  <a:schemeClr val="accent2"/>
                </a:solidFill>
                <a:latin typeface="Monotype Corsiva" pitchFamily="66" charset="0"/>
                <a:cs typeface="Arial" pitchFamily="34" charset="0"/>
              </a:defRPr>
            </a:lvl3pPr>
            <a:lvl4pPr marL="1600200" indent="-228600" eaLnBrk="0" hangingPunct="0">
              <a:defRPr sz="2100" b="1">
                <a:solidFill>
                  <a:schemeClr val="accent2"/>
                </a:solidFill>
                <a:latin typeface="Monotype Corsiva" pitchFamily="66" charset="0"/>
                <a:cs typeface="Arial" pitchFamily="34" charset="0"/>
              </a:defRPr>
            </a:lvl4pPr>
            <a:lvl5pPr marL="2057400" indent="-228600" eaLnBrk="0" hangingPunct="0">
              <a:defRPr sz="2100" b="1">
                <a:solidFill>
                  <a:schemeClr val="accent2"/>
                </a:solidFill>
                <a:latin typeface="Monotype Corsiva" pitchFamily="66" charset="0"/>
                <a:cs typeface="Arial" pitchFamily="34" charset="0"/>
              </a:defRPr>
            </a:lvl5pPr>
            <a:lvl6pPr marL="2514600" indent="-228600" eaLnBrk="0" fontAlgn="base" hangingPunct="0">
              <a:spcBef>
                <a:spcPct val="0"/>
              </a:spcBef>
              <a:spcAft>
                <a:spcPct val="0"/>
              </a:spcAft>
              <a:defRPr sz="2100" b="1">
                <a:solidFill>
                  <a:schemeClr val="accent2"/>
                </a:solidFill>
                <a:latin typeface="Monotype Corsiva" pitchFamily="66" charset="0"/>
                <a:cs typeface="Arial" pitchFamily="34" charset="0"/>
              </a:defRPr>
            </a:lvl6pPr>
            <a:lvl7pPr marL="2971800" indent="-228600" eaLnBrk="0" fontAlgn="base" hangingPunct="0">
              <a:spcBef>
                <a:spcPct val="0"/>
              </a:spcBef>
              <a:spcAft>
                <a:spcPct val="0"/>
              </a:spcAft>
              <a:defRPr sz="2100" b="1">
                <a:solidFill>
                  <a:schemeClr val="accent2"/>
                </a:solidFill>
                <a:latin typeface="Monotype Corsiva" pitchFamily="66" charset="0"/>
                <a:cs typeface="Arial" pitchFamily="34" charset="0"/>
              </a:defRPr>
            </a:lvl7pPr>
            <a:lvl8pPr marL="3429000" indent="-228600" eaLnBrk="0" fontAlgn="base" hangingPunct="0">
              <a:spcBef>
                <a:spcPct val="0"/>
              </a:spcBef>
              <a:spcAft>
                <a:spcPct val="0"/>
              </a:spcAft>
              <a:defRPr sz="2100" b="1">
                <a:solidFill>
                  <a:schemeClr val="accent2"/>
                </a:solidFill>
                <a:latin typeface="Monotype Corsiva" pitchFamily="66" charset="0"/>
                <a:cs typeface="Arial" pitchFamily="34" charset="0"/>
              </a:defRPr>
            </a:lvl8pPr>
            <a:lvl9pPr marL="3886200" indent="-228600" eaLnBrk="0" fontAlgn="base" hangingPunct="0">
              <a:spcBef>
                <a:spcPct val="0"/>
              </a:spcBef>
              <a:spcAft>
                <a:spcPct val="0"/>
              </a:spcAft>
              <a:defRPr sz="2100" b="1">
                <a:solidFill>
                  <a:schemeClr val="accent2"/>
                </a:solidFill>
                <a:latin typeface="Monotype Corsiva" pitchFamily="66" charset="0"/>
                <a:cs typeface="Arial" pitchFamily="34" charset="0"/>
              </a:defRPr>
            </a:lvl9pPr>
          </a:lstStyle>
          <a:p>
            <a:pPr defTabSz="457200"/>
            <a:r>
              <a:rPr lang="tr-TR" sz="2200" dirty="0" smtClean="0">
                <a:solidFill>
                  <a:schemeClr val="bg1"/>
                </a:solidFill>
                <a:effectLst>
                  <a:outerShdw blurRad="38100" dist="38100" dir="2700000" algn="tl">
                    <a:srgbClr val="000000">
                      <a:alpha val="43137"/>
                    </a:srgbClr>
                  </a:outerShdw>
                </a:effectLst>
                <a:latin typeface="+mj-lt"/>
              </a:rPr>
              <a:t>S.S.S</a:t>
            </a:r>
          </a:p>
          <a:p>
            <a:pPr defTabSz="457200"/>
            <a:endParaRPr lang="tr-TR" sz="2200" dirty="0">
              <a:solidFill>
                <a:schemeClr val="bg1"/>
              </a:solidFill>
              <a:effectLst>
                <a:outerShdw blurRad="38100" dist="38100" dir="2700000" algn="tl">
                  <a:srgbClr val="000000">
                    <a:alpha val="43137"/>
                  </a:srgbClr>
                </a:outerShdw>
              </a:effectLst>
              <a:latin typeface="+mj-lt"/>
            </a:endParaRPr>
          </a:p>
        </p:txBody>
      </p:sp>
      <p:pic>
        <p:nvPicPr>
          <p:cNvPr id="6" name="Picture 2" descr="C:\Users\tk32591\Desktop\Üst.jpg"/>
          <p:cNvPicPr>
            <a:picLocks noChangeAspect="1" noChangeArrowheads="1"/>
          </p:cNvPicPr>
          <p:nvPr/>
        </p:nvPicPr>
        <p:blipFill>
          <a:blip r:embed="rId3" cstate="print"/>
          <a:srcRect/>
          <a:stretch>
            <a:fillRect/>
          </a:stretch>
        </p:blipFill>
        <p:spPr bwMode="auto">
          <a:xfrm>
            <a:off x="0" y="0"/>
            <a:ext cx="9906000" cy="476672"/>
          </a:xfrm>
          <a:prstGeom prst="rect">
            <a:avLst/>
          </a:prstGeom>
          <a:noFill/>
        </p:spPr>
      </p:pic>
      <p:pic>
        <p:nvPicPr>
          <p:cNvPr id="7" name="Picture 2" descr="C:\Users\tk32591\Desktop\Alt.jpg"/>
          <p:cNvPicPr>
            <a:picLocks noChangeAspect="1" noChangeArrowheads="1"/>
          </p:cNvPicPr>
          <p:nvPr/>
        </p:nvPicPr>
        <p:blipFill>
          <a:blip r:embed="rId4" cstate="print"/>
          <a:srcRect/>
          <a:stretch>
            <a:fillRect/>
          </a:stretch>
        </p:blipFill>
        <p:spPr bwMode="auto">
          <a:xfrm>
            <a:off x="0" y="6419850"/>
            <a:ext cx="9906000" cy="438150"/>
          </a:xfrm>
          <a:prstGeom prst="rect">
            <a:avLst/>
          </a:prstGeom>
          <a:noFill/>
        </p:spPr>
      </p:pic>
    </p:spTree>
    <p:extLst>
      <p:ext uri="{BB962C8B-B14F-4D97-AF65-F5344CB8AC3E}">
        <p14:creationId xmlns:p14="http://schemas.microsoft.com/office/powerpoint/2010/main" xmlns="" val="2467321037"/>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2"/>
          <p:cNvSpPr txBox="1">
            <a:spLocks noChangeArrowheads="1"/>
          </p:cNvSpPr>
          <p:nvPr/>
        </p:nvSpPr>
        <p:spPr bwMode="auto">
          <a:xfrm>
            <a:off x="0" y="97468"/>
            <a:ext cx="989842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100" b="1">
                <a:solidFill>
                  <a:schemeClr val="accent2"/>
                </a:solidFill>
                <a:latin typeface="Monotype Corsiva" pitchFamily="66" charset="0"/>
                <a:cs typeface="Arial" pitchFamily="34" charset="0"/>
              </a:defRPr>
            </a:lvl1pPr>
            <a:lvl2pPr marL="742950" indent="-285750" eaLnBrk="0" hangingPunct="0">
              <a:defRPr sz="2100" b="1">
                <a:solidFill>
                  <a:schemeClr val="accent2"/>
                </a:solidFill>
                <a:latin typeface="Monotype Corsiva" pitchFamily="66" charset="0"/>
                <a:cs typeface="Arial" pitchFamily="34" charset="0"/>
              </a:defRPr>
            </a:lvl2pPr>
            <a:lvl3pPr marL="1143000" indent="-228600" eaLnBrk="0" hangingPunct="0">
              <a:defRPr sz="2100" b="1">
                <a:solidFill>
                  <a:schemeClr val="accent2"/>
                </a:solidFill>
                <a:latin typeface="Monotype Corsiva" pitchFamily="66" charset="0"/>
                <a:cs typeface="Arial" pitchFamily="34" charset="0"/>
              </a:defRPr>
            </a:lvl3pPr>
            <a:lvl4pPr marL="1600200" indent="-228600" eaLnBrk="0" hangingPunct="0">
              <a:defRPr sz="2100" b="1">
                <a:solidFill>
                  <a:schemeClr val="accent2"/>
                </a:solidFill>
                <a:latin typeface="Monotype Corsiva" pitchFamily="66" charset="0"/>
                <a:cs typeface="Arial" pitchFamily="34" charset="0"/>
              </a:defRPr>
            </a:lvl4pPr>
            <a:lvl5pPr marL="2057400" indent="-228600" eaLnBrk="0" hangingPunct="0">
              <a:defRPr sz="2100" b="1">
                <a:solidFill>
                  <a:schemeClr val="accent2"/>
                </a:solidFill>
                <a:latin typeface="Monotype Corsiva" pitchFamily="66" charset="0"/>
                <a:cs typeface="Arial" pitchFamily="34" charset="0"/>
              </a:defRPr>
            </a:lvl5pPr>
            <a:lvl6pPr marL="2514600" indent="-228600" eaLnBrk="0" fontAlgn="base" hangingPunct="0">
              <a:spcBef>
                <a:spcPct val="0"/>
              </a:spcBef>
              <a:spcAft>
                <a:spcPct val="0"/>
              </a:spcAft>
              <a:defRPr sz="2100" b="1">
                <a:solidFill>
                  <a:schemeClr val="accent2"/>
                </a:solidFill>
                <a:latin typeface="Monotype Corsiva" pitchFamily="66" charset="0"/>
                <a:cs typeface="Arial" pitchFamily="34" charset="0"/>
              </a:defRPr>
            </a:lvl6pPr>
            <a:lvl7pPr marL="2971800" indent="-228600" eaLnBrk="0" fontAlgn="base" hangingPunct="0">
              <a:spcBef>
                <a:spcPct val="0"/>
              </a:spcBef>
              <a:spcAft>
                <a:spcPct val="0"/>
              </a:spcAft>
              <a:defRPr sz="2100" b="1">
                <a:solidFill>
                  <a:schemeClr val="accent2"/>
                </a:solidFill>
                <a:latin typeface="Monotype Corsiva" pitchFamily="66" charset="0"/>
                <a:cs typeface="Arial" pitchFamily="34" charset="0"/>
              </a:defRPr>
            </a:lvl7pPr>
            <a:lvl8pPr marL="3429000" indent="-228600" eaLnBrk="0" fontAlgn="base" hangingPunct="0">
              <a:spcBef>
                <a:spcPct val="0"/>
              </a:spcBef>
              <a:spcAft>
                <a:spcPct val="0"/>
              </a:spcAft>
              <a:defRPr sz="2100" b="1">
                <a:solidFill>
                  <a:schemeClr val="accent2"/>
                </a:solidFill>
                <a:latin typeface="Monotype Corsiva" pitchFamily="66" charset="0"/>
                <a:cs typeface="Arial" pitchFamily="34" charset="0"/>
              </a:defRPr>
            </a:lvl8pPr>
            <a:lvl9pPr marL="3886200" indent="-228600" eaLnBrk="0" fontAlgn="base" hangingPunct="0">
              <a:spcBef>
                <a:spcPct val="0"/>
              </a:spcBef>
              <a:spcAft>
                <a:spcPct val="0"/>
              </a:spcAft>
              <a:defRPr sz="2100" b="1">
                <a:solidFill>
                  <a:schemeClr val="accent2"/>
                </a:solidFill>
                <a:latin typeface="Monotype Corsiva" pitchFamily="66" charset="0"/>
                <a:cs typeface="Arial" pitchFamily="34" charset="0"/>
              </a:defRPr>
            </a:lvl9pPr>
          </a:lstStyle>
          <a:p>
            <a:pPr defTabSz="457200"/>
            <a:r>
              <a:rPr lang="tr-TR" sz="2200" dirty="0">
                <a:solidFill>
                  <a:schemeClr val="bg1"/>
                </a:solidFill>
                <a:effectLst>
                  <a:outerShdw blurRad="38100" dist="38100" dir="2700000" algn="tl">
                    <a:srgbClr val="000000">
                      <a:alpha val="43137"/>
                    </a:srgbClr>
                  </a:outerShdw>
                </a:effectLst>
                <a:latin typeface="+mj-lt"/>
              </a:rPr>
              <a:t>Kayıtlı Elektronik Posta Hizmetleri Müdürlüğü</a:t>
            </a:r>
          </a:p>
        </p:txBody>
      </p:sp>
      <p:sp>
        <p:nvSpPr>
          <p:cNvPr id="13" name="1 Başlık"/>
          <p:cNvSpPr>
            <a:spLocks noGrp="1"/>
          </p:cNvSpPr>
          <p:nvPr>
            <p:ph type="title"/>
          </p:nvPr>
        </p:nvSpPr>
        <p:spPr>
          <a:xfrm>
            <a:off x="495300" y="584684"/>
            <a:ext cx="8915400" cy="746956"/>
          </a:xfrm>
        </p:spPr>
        <p:txBody>
          <a:bodyPr>
            <a:normAutofit/>
          </a:bodyPr>
          <a:lstStyle/>
          <a:p>
            <a:r>
              <a:rPr lang="tr-TR" sz="2800" b="1" dirty="0" smtClean="0">
                <a:solidFill>
                  <a:srgbClr val="002060"/>
                </a:solidFill>
                <a:ea typeface="+mn-ea"/>
                <a:cs typeface="+mn-cs"/>
              </a:rPr>
              <a:t>		</a:t>
            </a:r>
            <a:r>
              <a:rPr lang="tr-TR" sz="2200" b="1" dirty="0" smtClean="0">
                <a:solidFill>
                  <a:srgbClr val="002060"/>
                </a:solidFill>
                <a:ea typeface="+mn-ea"/>
                <a:cs typeface="+mn-cs"/>
              </a:rPr>
              <a:t>PTTKEP Hesabı Alan Kurum Ve Kuruluşlar</a:t>
            </a:r>
            <a:endParaRPr lang="tr-TR" sz="2200" b="1" dirty="0">
              <a:solidFill>
                <a:srgbClr val="002060"/>
              </a:solidFill>
              <a:ea typeface="+mn-ea"/>
              <a:cs typeface="+mn-cs"/>
            </a:endParaRPr>
          </a:p>
        </p:txBody>
      </p:sp>
      <p:pic>
        <p:nvPicPr>
          <p:cNvPr id="21" name="20 Resim" descr="C:\Users\PTT\Desktop\22607epdk.jpg"/>
          <p:cNvPicPr>
            <a:picLocks noChangeAspect="1"/>
          </p:cNvPicPr>
          <p:nvPr/>
        </p:nvPicPr>
        <p:blipFill>
          <a:blip r:embed="rId3" cstate="print"/>
          <a:srcRect/>
          <a:stretch>
            <a:fillRect/>
          </a:stretch>
        </p:blipFill>
        <p:spPr bwMode="auto">
          <a:xfrm>
            <a:off x="77458" y="2330878"/>
            <a:ext cx="1053117" cy="828092"/>
          </a:xfrm>
          <a:prstGeom prst="rect">
            <a:avLst/>
          </a:prstGeom>
          <a:ln>
            <a:noFill/>
          </a:ln>
          <a:effectLst>
            <a:outerShdw blurRad="190500" algn="tl" rotWithShape="0">
              <a:srgbClr val="000000">
                <a:alpha val="70000"/>
              </a:srgbClr>
            </a:outerShdw>
          </a:effectLst>
        </p:spPr>
      </p:pic>
      <p:sp>
        <p:nvSpPr>
          <p:cNvPr id="22" name="Rectangle 9"/>
          <p:cNvSpPr>
            <a:spLocks noChangeArrowheads="1"/>
          </p:cNvSpPr>
          <p:nvPr/>
        </p:nvSpPr>
        <p:spPr bwMode="auto">
          <a:xfrm>
            <a:off x="0" y="-207749"/>
            <a:ext cx="184731" cy="41549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pic>
        <p:nvPicPr>
          <p:cNvPr id="14" name="13 Resim" descr="C:\Users\PTT\Desktop\indir.jpg"/>
          <p:cNvPicPr>
            <a:picLocks noChangeAspect="1"/>
          </p:cNvPicPr>
          <p:nvPr/>
        </p:nvPicPr>
        <p:blipFill>
          <a:blip r:embed="rId4" cstate="print"/>
          <a:srcRect/>
          <a:stretch>
            <a:fillRect/>
          </a:stretch>
        </p:blipFill>
        <p:spPr bwMode="auto">
          <a:xfrm>
            <a:off x="1208584" y="1160748"/>
            <a:ext cx="1560173" cy="864096"/>
          </a:xfrm>
          <a:prstGeom prst="rect">
            <a:avLst/>
          </a:prstGeom>
          <a:ln>
            <a:noFill/>
          </a:ln>
          <a:effectLst>
            <a:outerShdw blurRad="190500" algn="tl" rotWithShape="0">
              <a:srgbClr val="000000">
                <a:alpha val="70000"/>
              </a:srgbClr>
            </a:outerShdw>
          </a:effectLst>
        </p:spPr>
      </p:pic>
      <p:pic>
        <p:nvPicPr>
          <p:cNvPr id="15" name="14 Resim" descr="C:\Users\PTT\Desktop\fb_logodış işleri.png"/>
          <p:cNvPicPr>
            <a:picLocks noChangeAspect="1"/>
          </p:cNvPicPr>
          <p:nvPr/>
        </p:nvPicPr>
        <p:blipFill>
          <a:blip r:embed="rId5" cstate="print"/>
          <a:srcRect/>
          <a:stretch>
            <a:fillRect/>
          </a:stretch>
        </p:blipFill>
        <p:spPr bwMode="auto">
          <a:xfrm>
            <a:off x="38454" y="1160748"/>
            <a:ext cx="1092121" cy="900100"/>
          </a:xfrm>
          <a:prstGeom prst="rect">
            <a:avLst/>
          </a:prstGeom>
          <a:ln>
            <a:noFill/>
          </a:ln>
          <a:effectLst>
            <a:outerShdw blurRad="190500" algn="tl" rotWithShape="0">
              <a:srgbClr val="000000">
                <a:alpha val="70000"/>
              </a:srgbClr>
            </a:outerShdw>
          </a:effectLst>
        </p:spPr>
      </p:pic>
      <p:pic>
        <p:nvPicPr>
          <p:cNvPr id="16" name="15 Resim" descr="C:\Users\PTT\Desktop\kalkinma-bakanligi.jpg"/>
          <p:cNvPicPr>
            <a:picLocks noChangeAspect="1"/>
          </p:cNvPicPr>
          <p:nvPr/>
        </p:nvPicPr>
        <p:blipFill>
          <a:blip r:embed="rId6" cstate="print"/>
          <a:srcRect/>
          <a:stretch>
            <a:fillRect/>
          </a:stretch>
        </p:blipFill>
        <p:spPr bwMode="auto">
          <a:xfrm>
            <a:off x="5109017" y="1160748"/>
            <a:ext cx="936104" cy="828092"/>
          </a:xfrm>
          <a:prstGeom prst="rect">
            <a:avLst/>
          </a:prstGeom>
          <a:ln>
            <a:noFill/>
          </a:ln>
          <a:effectLst>
            <a:outerShdw blurRad="190500" algn="tl" rotWithShape="0">
              <a:srgbClr val="000000">
                <a:alpha val="70000"/>
              </a:srgbClr>
            </a:outerShdw>
          </a:effectLst>
        </p:spPr>
      </p:pic>
      <p:pic>
        <p:nvPicPr>
          <p:cNvPr id="17" name="16 Resim" descr="C:\Users\PTT\Desktop\imagesbilim san.jpg"/>
          <p:cNvPicPr>
            <a:picLocks noChangeAspect="1"/>
          </p:cNvPicPr>
          <p:nvPr/>
        </p:nvPicPr>
        <p:blipFill>
          <a:blip r:embed="rId7" cstate="print"/>
          <a:srcRect/>
          <a:stretch>
            <a:fillRect/>
          </a:stretch>
        </p:blipFill>
        <p:spPr bwMode="auto">
          <a:xfrm>
            <a:off x="2885770" y="1160748"/>
            <a:ext cx="936104" cy="888784"/>
          </a:xfrm>
          <a:prstGeom prst="rect">
            <a:avLst/>
          </a:prstGeom>
          <a:ln>
            <a:noFill/>
          </a:ln>
          <a:effectLst>
            <a:outerShdw blurRad="190500" algn="tl" rotWithShape="0">
              <a:srgbClr val="000000">
                <a:alpha val="70000"/>
              </a:srgbClr>
            </a:outerShdw>
          </a:effectLst>
        </p:spPr>
      </p:pic>
      <p:pic>
        <p:nvPicPr>
          <p:cNvPr id="18" name="17 Resim" descr="C:\Users\PTT\Desktop\logotpe.png"/>
          <p:cNvPicPr>
            <a:picLocks noChangeAspect="1"/>
          </p:cNvPicPr>
          <p:nvPr/>
        </p:nvPicPr>
        <p:blipFill>
          <a:blip r:embed="rId8" cstate="print"/>
          <a:srcRect/>
          <a:stretch>
            <a:fillRect/>
          </a:stretch>
        </p:blipFill>
        <p:spPr bwMode="auto">
          <a:xfrm>
            <a:off x="3158801" y="2204864"/>
            <a:ext cx="1965819" cy="864096"/>
          </a:xfrm>
          <a:prstGeom prst="rect">
            <a:avLst/>
          </a:prstGeom>
          <a:ln>
            <a:noFill/>
          </a:ln>
          <a:effectLst>
            <a:outerShdw blurRad="190500" algn="tl" rotWithShape="0">
              <a:srgbClr val="000000">
                <a:alpha val="70000"/>
              </a:srgbClr>
            </a:outerShdw>
          </a:effectLst>
        </p:spPr>
      </p:pic>
      <p:pic>
        <p:nvPicPr>
          <p:cNvPr id="19" name="18 Resim" descr="C:\Users\PTT\Desktop\158878_rtuk.jpg"/>
          <p:cNvPicPr>
            <a:picLocks noChangeAspect="1"/>
          </p:cNvPicPr>
          <p:nvPr/>
        </p:nvPicPr>
        <p:blipFill>
          <a:blip r:embed="rId9" cstate="print"/>
          <a:srcRect/>
          <a:stretch>
            <a:fillRect/>
          </a:stretch>
        </p:blipFill>
        <p:spPr bwMode="auto">
          <a:xfrm>
            <a:off x="1247588" y="2312876"/>
            <a:ext cx="1808827" cy="756084"/>
          </a:xfrm>
          <a:prstGeom prst="rect">
            <a:avLst/>
          </a:prstGeom>
          <a:ln>
            <a:noFill/>
          </a:ln>
          <a:effectLst>
            <a:outerShdw blurRad="190500" algn="tl" rotWithShape="0">
              <a:srgbClr val="000000">
                <a:alpha val="70000"/>
              </a:srgbClr>
            </a:outerShdw>
          </a:effectLst>
        </p:spPr>
      </p:pic>
      <p:pic>
        <p:nvPicPr>
          <p:cNvPr id="20" name="19 Resim" descr="C:\Users\PTT\Desktop\bc8_rekabet_kurumu.jpg"/>
          <p:cNvPicPr>
            <a:picLocks noChangeAspect="1"/>
          </p:cNvPicPr>
          <p:nvPr/>
        </p:nvPicPr>
        <p:blipFill>
          <a:blip r:embed="rId10" cstate="print"/>
          <a:srcRect/>
          <a:stretch>
            <a:fillRect/>
          </a:stretch>
        </p:blipFill>
        <p:spPr bwMode="auto">
          <a:xfrm>
            <a:off x="6123130" y="1160748"/>
            <a:ext cx="1443160" cy="972108"/>
          </a:xfrm>
          <a:prstGeom prst="rect">
            <a:avLst/>
          </a:prstGeom>
          <a:ln>
            <a:noFill/>
          </a:ln>
          <a:effectLst>
            <a:outerShdw blurRad="190500" algn="tl" rotWithShape="0">
              <a:srgbClr val="000000">
                <a:alpha val="70000"/>
              </a:srgbClr>
            </a:outerShdw>
          </a:effectLst>
        </p:spPr>
      </p:pic>
      <p:pic>
        <p:nvPicPr>
          <p:cNvPr id="24" name="23 Resim" descr="C:\Users\PTT\Desktop\indir (1)türksat.jpg"/>
          <p:cNvPicPr/>
          <p:nvPr/>
        </p:nvPicPr>
        <p:blipFill>
          <a:blip r:embed="rId11" cstate="print"/>
          <a:srcRect/>
          <a:stretch>
            <a:fillRect/>
          </a:stretch>
        </p:blipFill>
        <p:spPr bwMode="auto">
          <a:xfrm>
            <a:off x="3899883" y="1160748"/>
            <a:ext cx="1131126" cy="972108"/>
          </a:xfrm>
          <a:prstGeom prst="rect">
            <a:avLst/>
          </a:prstGeom>
          <a:ln>
            <a:noFill/>
          </a:ln>
          <a:effectLst>
            <a:outerShdw blurRad="190500" algn="tl" rotWithShape="0">
              <a:srgbClr val="000000">
                <a:alpha val="70000"/>
              </a:srgbClr>
            </a:outerShdw>
          </a:effectLst>
        </p:spPr>
      </p:pic>
      <p:pic>
        <p:nvPicPr>
          <p:cNvPr id="25" name="24 Resim" descr="C:\Users\PTT\Desktop\imagesshgm.jpg"/>
          <p:cNvPicPr>
            <a:picLocks noChangeAspect="1"/>
          </p:cNvPicPr>
          <p:nvPr/>
        </p:nvPicPr>
        <p:blipFill>
          <a:blip r:embed="rId12" cstate="print"/>
          <a:srcRect/>
          <a:stretch>
            <a:fillRect/>
          </a:stretch>
        </p:blipFill>
        <p:spPr bwMode="auto">
          <a:xfrm>
            <a:off x="5203742" y="2366882"/>
            <a:ext cx="1231423" cy="702078"/>
          </a:xfrm>
          <a:prstGeom prst="rect">
            <a:avLst/>
          </a:prstGeom>
          <a:ln>
            <a:noFill/>
          </a:ln>
          <a:effectLst>
            <a:outerShdw blurRad="190500" algn="tl" rotWithShape="0">
              <a:srgbClr val="000000">
                <a:alpha val="70000"/>
              </a:srgbClr>
            </a:outerShdw>
          </a:effectLst>
        </p:spPr>
      </p:pic>
      <p:pic>
        <p:nvPicPr>
          <p:cNvPr id="26" name="25 Resim" descr="C:\Users\PTT\Desktop\indirssm.jpg"/>
          <p:cNvPicPr>
            <a:picLocks noChangeAspect="1"/>
          </p:cNvPicPr>
          <p:nvPr/>
        </p:nvPicPr>
        <p:blipFill>
          <a:blip r:embed="rId13" cstate="print"/>
          <a:srcRect/>
          <a:stretch>
            <a:fillRect/>
          </a:stretch>
        </p:blipFill>
        <p:spPr bwMode="auto">
          <a:xfrm>
            <a:off x="7644299" y="1160748"/>
            <a:ext cx="1014113" cy="864096"/>
          </a:xfrm>
          <a:prstGeom prst="rect">
            <a:avLst/>
          </a:prstGeom>
          <a:ln>
            <a:noFill/>
          </a:ln>
          <a:effectLst>
            <a:outerShdw blurRad="190500" algn="tl" rotWithShape="0">
              <a:srgbClr val="000000">
                <a:alpha val="70000"/>
              </a:srgbClr>
            </a:outerShdw>
          </a:effectLst>
        </p:spPr>
      </p:pic>
      <p:pic>
        <p:nvPicPr>
          <p:cNvPr id="27" name="26 Resim" descr="C:\Users\PTT\Desktop\14391tpao.jpg"/>
          <p:cNvPicPr>
            <a:picLocks noChangeAspect="1"/>
          </p:cNvPicPr>
          <p:nvPr/>
        </p:nvPicPr>
        <p:blipFill>
          <a:blip r:embed="rId14" cstate="print"/>
          <a:srcRect/>
          <a:stretch>
            <a:fillRect/>
          </a:stretch>
        </p:blipFill>
        <p:spPr bwMode="auto">
          <a:xfrm>
            <a:off x="6513173" y="2258870"/>
            <a:ext cx="1467538" cy="774086"/>
          </a:xfrm>
          <a:prstGeom prst="rect">
            <a:avLst/>
          </a:prstGeom>
          <a:ln>
            <a:noFill/>
          </a:ln>
          <a:effectLst>
            <a:outerShdw blurRad="190500" algn="tl" rotWithShape="0">
              <a:srgbClr val="000000">
                <a:alpha val="70000"/>
              </a:srgbClr>
            </a:outerShdw>
          </a:effectLst>
        </p:spPr>
      </p:pic>
      <p:pic>
        <p:nvPicPr>
          <p:cNvPr id="33" name="32 Resim" descr="C:\Users\PTT\Desktop\indir (1)ziraat.jpg"/>
          <p:cNvPicPr>
            <a:picLocks noChangeAspect="1"/>
          </p:cNvPicPr>
          <p:nvPr/>
        </p:nvPicPr>
        <p:blipFill>
          <a:blip r:embed="rId15" cstate="print"/>
          <a:srcRect/>
          <a:stretch>
            <a:fillRect/>
          </a:stretch>
        </p:blipFill>
        <p:spPr bwMode="auto">
          <a:xfrm>
            <a:off x="4630299" y="3396222"/>
            <a:ext cx="1141792" cy="608842"/>
          </a:xfrm>
          <a:prstGeom prst="rect">
            <a:avLst/>
          </a:prstGeom>
          <a:ln>
            <a:noFill/>
          </a:ln>
          <a:effectLst>
            <a:outerShdw blurRad="190500" algn="tl" rotWithShape="0">
              <a:srgbClr val="000000">
                <a:alpha val="70000"/>
              </a:srgbClr>
            </a:outerShdw>
          </a:effectLst>
        </p:spPr>
      </p:pic>
      <p:pic>
        <p:nvPicPr>
          <p:cNvPr id="34" name="33 Resim" descr="C:\Users\PTT\Desktop\vakifbank.logo.jpg"/>
          <p:cNvPicPr>
            <a:picLocks noChangeAspect="1"/>
          </p:cNvPicPr>
          <p:nvPr/>
        </p:nvPicPr>
        <p:blipFill>
          <a:blip r:embed="rId16" cstate="print"/>
          <a:srcRect/>
          <a:stretch>
            <a:fillRect/>
          </a:stretch>
        </p:blipFill>
        <p:spPr bwMode="auto">
          <a:xfrm>
            <a:off x="1364601" y="3432226"/>
            <a:ext cx="1023692" cy="572838"/>
          </a:xfrm>
          <a:prstGeom prst="rect">
            <a:avLst/>
          </a:prstGeom>
          <a:ln>
            <a:noFill/>
          </a:ln>
          <a:effectLst>
            <a:outerShdw blurRad="190500" algn="tl" rotWithShape="0">
              <a:srgbClr val="000000">
                <a:alpha val="70000"/>
              </a:srgbClr>
            </a:outerShdw>
          </a:effectLst>
        </p:spPr>
      </p:pic>
      <p:pic>
        <p:nvPicPr>
          <p:cNvPr id="35" name="34 Resim" descr="C:\Users\PTT\Desktop\TTNET_logo-210x158.jpg"/>
          <p:cNvPicPr>
            <a:picLocks noChangeAspect="1"/>
          </p:cNvPicPr>
          <p:nvPr/>
        </p:nvPicPr>
        <p:blipFill>
          <a:blip r:embed="rId17" cstate="print"/>
          <a:srcRect/>
          <a:stretch>
            <a:fillRect/>
          </a:stretch>
        </p:blipFill>
        <p:spPr bwMode="auto">
          <a:xfrm>
            <a:off x="155468" y="3212976"/>
            <a:ext cx="1140506" cy="792088"/>
          </a:xfrm>
          <a:prstGeom prst="rect">
            <a:avLst/>
          </a:prstGeom>
          <a:ln>
            <a:noFill/>
          </a:ln>
          <a:effectLst>
            <a:outerShdw blurRad="190500" algn="tl" rotWithShape="0">
              <a:srgbClr val="000000">
                <a:alpha val="70000"/>
              </a:srgbClr>
            </a:outerShdw>
          </a:effectLst>
        </p:spPr>
      </p:pic>
      <p:pic>
        <p:nvPicPr>
          <p:cNvPr id="36" name="35 Resim" descr="C:\Users\PTT\Desktop\Finansbank_logosu.jpg"/>
          <p:cNvPicPr>
            <a:picLocks noChangeAspect="1"/>
          </p:cNvPicPr>
          <p:nvPr/>
        </p:nvPicPr>
        <p:blipFill>
          <a:blip r:embed="rId18" cstate="print"/>
          <a:srcRect/>
          <a:stretch>
            <a:fillRect/>
          </a:stretch>
        </p:blipFill>
        <p:spPr bwMode="auto">
          <a:xfrm>
            <a:off x="6786204" y="3432226"/>
            <a:ext cx="827433" cy="572838"/>
          </a:xfrm>
          <a:prstGeom prst="rect">
            <a:avLst/>
          </a:prstGeom>
          <a:ln>
            <a:noFill/>
          </a:ln>
          <a:effectLst>
            <a:outerShdw blurRad="190500" algn="tl" rotWithShape="0">
              <a:srgbClr val="000000">
                <a:alpha val="70000"/>
              </a:srgbClr>
            </a:outerShdw>
          </a:effectLst>
        </p:spPr>
      </p:pic>
      <p:pic>
        <p:nvPicPr>
          <p:cNvPr id="37" name="36 Resim" descr="C:\Users\PTT\Desktop\enerjisa.png"/>
          <p:cNvPicPr>
            <a:picLocks noChangeAspect="1"/>
          </p:cNvPicPr>
          <p:nvPr/>
        </p:nvPicPr>
        <p:blipFill>
          <a:blip r:embed="rId19" cstate="print"/>
          <a:srcRect/>
          <a:stretch>
            <a:fillRect/>
          </a:stretch>
        </p:blipFill>
        <p:spPr bwMode="auto">
          <a:xfrm>
            <a:off x="2417719" y="3216202"/>
            <a:ext cx="1041200" cy="971968"/>
          </a:xfrm>
          <a:prstGeom prst="rect">
            <a:avLst/>
          </a:prstGeom>
          <a:ln>
            <a:noFill/>
          </a:ln>
          <a:effectLst>
            <a:outerShdw blurRad="190500" algn="tl" rotWithShape="0">
              <a:srgbClr val="000000">
                <a:alpha val="70000"/>
              </a:srgbClr>
            </a:outerShdw>
          </a:effectLst>
        </p:spPr>
      </p:pic>
      <p:pic>
        <p:nvPicPr>
          <p:cNvPr id="38" name="37 Resim" descr="C:\Users\PTT\Desktop\MigrosLogo.png"/>
          <p:cNvPicPr>
            <a:picLocks noChangeAspect="1"/>
          </p:cNvPicPr>
          <p:nvPr/>
        </p:nvPicPr>
        <p:blipFill>
          <a:blip r:embed="rId20" cstate="print"/>
          <a:srcRect/>
          <a:stretch>
            <a:fillRect/>
          </a:stretch>
        </p:blipFill>
        <p:spPr bwMode="auto">
          <a:xfrm>
            <a:off x="5928109" y="3403520"/>
            <a:ext cx="770907" cy="565540"/>
          </a:xfrm>
          <a:prstGeom prst="rect">
            <a:avLst/>
          </a:prstGeom>
          <a:ln>
            <a:noFill/>
          </a:ln>
          <a:effectLst>
            <a:outerShdw blurRad="190500" algn="tl" rotWithShape="0">
              <a:srgbClr val="000000">
                <a:alpha val="70000"/>
              </a:srgbClr>
            </a:outerShdw>
          </a:effectLst>
        </p:spPr>
      </p:pic>
      <p:pic>
        <p:nvPicPr>
          <p:cNvPr id="39" name="38 Resim" descr="C:\Users\PTT\Desktop\imagesbosch.jpg"/>
          <p:cNvPicPr>
            <a:picLocks noChangeAspect="1"/>
          </p:cNvPicPr>
          <p:nvPr/>
        </p:nvPicPr>
        <p:blipFill>
          <a:blip r:embed="rId21" cstate="print"/>
          <a:srcRect/>
          <a:stretch>
            <a:fillRect/>
          </a:stretch>
        </p:blipFill>
        <p:spPr bwMode="auto">
          <a:xfrm>
            <a:off x="7722308" y="3372378"/>
            <a:ext cx="843032" cy="560679"/>
          </a:xfrm>
          <a:prstGeom prst="rect">
            <a:avLst/>
          </a:prstGeom>
          <a:ln>
            <a:noFill/>
          </a:ln>
          <a:effectLst>
            <a:outerShdw blurRad="190500" algn="tl" rotWithShape="0">
              <a:srgbClr val="000000">
                <a:alpha val="70000"/>
              </a:srgbClr>
            </a:outerShdw>
          </a:effectLst>
        </p:spPr>
      </p:pic>
      <p:pic>
        <p:nvPicPr>
          <p:cNvPr id="40" name="39 Resim" descr="C:\Users\PTT\Desktop\835-20131224215628-spk_logo.jpg"/>
          <p:cNvPicPr>
            <a:picLocks noChangeAspect="1"/>
          </p:cNvPicPr>
          <p:nvPr/>
        </p:nvPicPr>
        <p:blipFill>
          <a:blip r:embed="rId22" cstate="print"/>
          <a:srcRect/>
          <a:stretch>
            <a:fillRect/>
          </a:stretch>
        </p:blipFill>
        <p:spPr bwMode="auto">
          <a:xfrm>
            <a:off x="1481615" y="4221088"/>
            <a:ext cx="769699" cy="756084"/>
          </a:xfrm>
          <a:prstGeom prst="rect">
            <a:avLst/>
          </a:prstGeom>
          <a:ln>
            <a:noFill/>
          </a:ln>
          <a:effectLst>
            <a:outerShdw blurRad="190500" algn="tl" rotWithShape="0">
              <a:srgbClr val="000000">
                <a:alpha val="70000"/>
              </a:srgbClr>
            </a:outerShdw>
          </a:effectLst>
        </p:spPr>
      </p:pic>
      <p:pic>
        <p:nvPicPr>
          <p:cNvPr id="41" name="40 Resim" descr="C:\Users\PTT\Desktop\57352_3ogm.jpg"/>
          <p:cNvPicPr>
            <a:picLocks noChangeAspect="1"/>
          </p:cNvPicPr>
          <p:nvPr/>
        </p:nvPicPr>
        <p:blipFill>
          <a:blip r:embed="rId23" cstate="print"/>
          <a:srcRect/>
          <a:stretch>
            <a:fillRect/>
          </a:stretch>
        </p:blipFill>
        <p:spPr bwMode="auto">
          <a:xfrm>
            <a:off x="194472" y="4221088"/>
            <a:ext cx="1181963" cy="719940"/>
          </a:xfrm>
          <a:prstGeom prst="rect">
            <a:avLst/>
          </a:prstGeom>
          <a:ln>
            <a:noFill/>
          </a:ln>
          <a:effectLst>
            <a:outerShdw blurRad="190500" algn="tl" rotWithShape="0">
              <a:srgbClr val="000000">
                <a:alpha val="70000"/>
              </a:srgbClr>
            </a:outerShdw>
          </a:effectLst>
        </p:spPr>
      </p:pic>
      <p:pic>
        <p:nvPicPr>
          <p:cNvPr id="42" name="41 Resim" descr="C:\Users\PTT\Desktop\ilbank_logo_0.png"/>
          <p:cNvPicPr>
            <a:picLocks noChangeAspect="1"/>
          </p:cNvPicPr>
          <p:nvPr/>
        </p:nvPicPr>
        <p:blipFill>
          <a:blip r:embed="rId24" cstate="print"/>
          <a:srcRect/>
          <a:stretch>
            <a:fillRect/>
          </a:stretch>
        </p:blipFill>
        <p:spPr bwMode="auto">
          <a:xfrm>
            <a:off x="2339710" y="4221088"/>
            <a:ext cx="780087" cy="776658"/>
          </a:xfrm>
          <a:prstGeom prst="rect">
            <a:avLst/>
          </a:prstGeom>
          <a:ln>
            <a:noFill/>
          </a:ln>
          <a:effectLst>
            <a:outerShdw blurRad="190500" algn="tl" rotWithShape="0">
              <a:srgbClr val="000000">
                <a:alpha val="70000"/>
              </a:srgbClr>
            </a:outerShdw>
          </a:effectLst>
        </p:spPr>
      </p:pic>
      <p:pic>
        <p:nvPicPr>
          <p:cNvPr id="43" name="42 Resim" descr="C:\Users\PTT\Desktop\hsbc.jpg"/>
          <p:cNvPicPr>
            <a:picLocks noChangeAspect="1"/>
          </p:cNvPicPr>
          <p:nvPr/>
        </p:nvPicPr>
        <p:blipFill>
          <a:blip r:embed="rId25" cstate="print"/>
          <a:srcRect/>
          <a:stretch>
            <a:fillRect/>
          </a:stretch>
        </p:blipFill>
        <p:spPr bwMode="auto">
          <a:xfrm>
            <a:off x="6753200" y="4221088"/>
            <a:ext cx="936104" cy="720080"/>
          </a:xfrm>
          <a:prstGeom prst="rect">
            <a:avLst/>
          </a:prstGeom>
          <a:ln>
            <a:noFill/>
          </a:ln>
          <a:effectLst>
            <a:outerShdw blurRad="190500" algn="tl" rotWithShape="0">
              <a:srgbClr val="000000">
                <a:alpha val="70000"/>
              </a:srgbClr>
            </a:outerShdw>
          </a:effectLst>
        </p:spPr>
      </p:pic>
      <p:pic>
        <p:nvPicPr>
          <p:cNvPr id="45" name="44 Resim" descr="C:\Users\PTT\Desktop\kuveyt_turk_logo.png"/>
          <p:cNvPicPr>
            <a:picLocks noChangeAspect="1"/>
          </p:cNvPicPr>
          <p:nvPr/>
        </p:nvPicPr>
        <p:blipFill>
          <a:blip r:embed="rId26" cstate="print"/>
          <a:srcRect/>
          <a:stretch>
            <a:fillRect/>
          </a:stretch>
        </p:blipFill>
        <p:spPr bwMode="auto">
          <a:xfrm>
            <a:off x="3275814" y="4221088"/>
            <a:ext cx="1274660" cy="791948"/>
          </a:xfrm>
          <a:prstGeom prst="rect">
            <a:avLst/>
          </a:prstGeom>
          <a:ln>
            <a:noFill/>
          </a:ln>
          <a:effectLst>
            <a:outerShdw blurRad="190500" algn="tl" rotWithShape="0">
              <a:srgbClr val="000000">
                <a:alpha val="70000"/>
              </a:srgbClr>
            </a:outerShdw>
          </a:effectLst>
        </p:spPr>
      </p:pic>
      <p:pic>
        <p:nvPicPr>
          <p:cNvPr id="46" name="45 Resim" descr="C:\Users\PTT\Desktop\resim11820burganbank.jpg"/>
          <p:cNvPicPr>
            <a:picLocks noChangeAspect="1"/>
          </p:cNvPicPr>
          <p:nvPr/>
        </p:nvPicPr>
        <p:blipFill>
          <a:blip r:embed="rId27" cstate="print"/>
          <a:srcRect/>
          <a:stretch>
            <a:fillRect/>
          </a:stretch>
        </p:blipFill>
        <p:spPr bwMode="auto">
          <a:xfrm>
            <a:off x="7917330" y="4221089"/>
            <a:ext cx="1130575" cy="659121"/>
          </a:xfrm>
          <a:prstGeom prst="rect">
            <a:avLst/>
          </a:prstGeom>
          <a:ln>
            <a:noFill/>
          </a:ln>
          <a:effectLst>
            <a:outerShdw blurRad="190500" algn="tl" rotWithShape="0">
              <a:srgbClr val="000000">
                <a:alpha val="70000"/>
              </a:srgbClr>
            </a:outerShdw>
          </a:effectLst>
        </p:spPr>
      </p:pic>
      <p:pic>
        <p:nvPicPr>
          <p:cNvPr id="47" name="46 Resim" descr="C:\Users\PTT\Desktop\Igdas_7dc8o.jpg"/>
          <p:cNvPicPr>
            <a:picLocks noChangeAspect="1"/>
          </p:cNvPicPr>
          <p:nvPr/>
        </p:nvPicPr>
        <p:blipFill>
          <a:blip r:embed="rId28" cstate="print"/>
          <a:srcRect/>
          <a:stretch>
            <a:fillRect/>
          </a:stretch>
        </p:blipFill>
        <p:spPr bwMode="auto">
          <a:xfrm>
            <a:off x="4808984" y="4257092"/>
            <a:ext cx="972671" cy="684076"/>
          </a:xfrm>
          <a:prstGeom prst="rect">
            <a:avLst/>
          </a:prstGeom>
          <a:ln>
            <a:noFill/>
          </a:ln>
          <a:effectLst>
            <a:outerShdw blurRad="190500" algn="tl" rotWithShape="0">
              <a:srgbClr val="000000">
                <a:alpha val="70000"/>
              </a:srgbClr>
            </a:outerShdw>
          </a:effectLst>
        </p:spPr>
      </p:pic>
      <p:pic>
        <p:nvPicPr>
          <p:cNvPr id="48" name="47 Resim" descr="C:\Users\PTT\Desktop\indir (1)tskb.jpg"/>
          <p:cNvPicPr>
            <a:picLocks noChangeAspect="1"/>
          </p:cNvPicPr>
          <p:nvPr/>
        </p:nvPicPr>
        <p:blipFill>
          <a:blip r:embed="rId29" cstate="print"/>
          <a:srcRect/>
          <a:stretch>
            <a:fillRect/>
          </a:stretch>
        </p:blipFill>
        <p:spPr bwMode="auto">
          <a:xfrm>
            <a:off x="8741971" y="1160888"/>
            <a:ext cx="852545" cy="647932"/>
          </a:xfrm>
          <a:prstGeom prst="rect">
            <a:avLst/>
          </a:prstGeom>
          <a:ln>
            <a:noFill/>
          </a:ln>
          <a:effectLst>
            <a:outerShdw blurRad="190500" algn="tl" rotWithShape="0">
              <a:srgbClr val="000000">
                <a:alpha val="70000"/>
              </a:srgbClr>
            </a:outerShdw>
          </a:effectLst>
        </p:spPr>
      </p:pic>
      <p:pic>
        <p:nvPicPr>
          <p:cNvPr id="60" name="59 Resim" descr="C:\Users\PTT\Desktop\10764725 bayer.jpg"/>
          <p:cNvPicPr>
            <a:picLocks noChangeAspect="1"/>
          </p:cNvPicPr>
          <p:nvPr/>
        </p:nvPicPr>
        <p:blipFill>
          <a:blip r:embed="rId30" cstate="print"/>
          <a:srcRect/>
          <a:stretch>
            <a:fillRect/>
          </a:stretch>
        </p:blipFill>
        <p:spPr bwMode="auto">
          <a:xfrm>
            <a:off x="2768758" y="5121188"/>
            <a:ext cx="965099" cy="719940"/>
          </a:xfrm>
          <a:prstGeom prst="rect">
            <a:avLst/>
          </a:prstGeom>
          <a:ln>
            <a:noFill/>
          </a:ln>
          <a:effectLst>
            <a:outerShdw blurRad="190500" algn="tl" rotWithShape="0">
              <a:srgbClr val="000000">
                <a:alpha val="70000"/>
              </a:srgbClr>
            </a:outerShdw>
          </a:effectLst>
        </p:spPr>
      </p:pic>
      <p:pic>
        <p:nvPicPr>
          <p:cNvPr id="61" name="60 Resim" descr="C:\Users\PTT\Desktop\imagesdoğuş oto.jpg"/>
          <p:cNvPicPr>
            <a:picLocks noChangeAspect="1"/>
          </p:cNvPicPr>
          <p:nvPr/>
        </p:nvPicPr>
        <p:blipFill>
          <a:blip r:embed="rId31" cstate="print"/>
          <a:srcRect/>
          <a:stretch>
            <a:fillRect/>
          </a:stretch>
        </p:blipFill>
        <p:spPr bwMode="auto">
          <a:xfrm>
            <a:off x="3782870" y="5121188"/>
            <a:ext cx="727261" cy="576064"/>
          </a:xfrm>
          <a:prstGeom prst="rect">
            <a:avLst/>
          </a:prstGeom>
          <a:ln>
            <a:noFill/>
          </a:ln>
          <a:effectLst>
            <a:outerShdw blurRad="190500" algn="tl" rotWithShape="0">
              <a:srgbClr val="000000">
                <a:alpha val="70000"/>
              </a:srgbClr>
            </a:outerShdw>
          </a:effectLst>
        </p:spPr>
      </p:pic>
      <p:pic>
        <p:nvPicPr>
          <p:cNvPr id="62" name="61 Resim" descr="C:\Users\PTT\Desktop\koton-kids-bayrama-ozel-indirim-kampanyasi.jpg"/>
          <p:cNvPicPr>
            <a:picLocks noChangeAspect="1"/>
          </p:cNvPicPr>
          <p:nvPr/>
        </p:nvPicPr>
        <p:blipFill>
          <a:blip r:embed="rId32" cstate="print"/>
          <a:srcRect/>
          <a:stretch>
            <a:fillRect/>
          </a:stretch>
        </p:blipFill>
        <p:spPr bwMode="auto">
          <a:xfrm>
            <a:off x="1637632" y="5121188"/>
            <a:ext cx="1053117" cy="648072"/>
          </a:xfrm>
          <a:prstGeom prst="rect">
            <a:avLst/>
          </a:prstGeom>
          <a:ln>
            <a:noFill/>
          </a:ln>
          <a:effectLst>
            <a:outerShdw blurRad="190500" algn="tl" rotWithShape="0">
              <a:srgbClr val="000000">
                <a:alpha val="70000"/>
              </a:srgbClr>
            </a:outerShdw>
          </a:effectLst>
        </p:spPr>
      </p:pic>
      <p:pic>
        <p:nvPicPr>
          <p:cNvPr id="63" name="62 Resim" descr="C:\Users\PTT\Desktop\adil-ışık-giyim-logo.png"/>
          <p:cNvPicPr>
            <a:picLocks noChangeAspect="1"/>
          </p:cNvPicPr>
          <p:nvPr/>
        </p:nvPicPr>
        <p:blipFill>
          <a:blip r:embed="rId33" cstate="print"/>
          <a:srcRect/>
          <a:stretch>
            <a:fillRect/>
          </a:stretch>
        </p:blipFill>
        <p:spPr bwMode="auto">
          <a:xfrm>
            <a:off x="896549" y="5121188"/>
            <a:ext cx="682955" cy="647932"/>
          </a:xfrm>
          <a:prstGeom prst="rect">
            <a:avLst/>
          </a:prstGeom>
          <a:ln>
            <a:noFill/>
          </a:ln>
          <a:effectLst>
            <a:outerShdw blurRad="190500" algn="tl" rotWithShape="0">
              <a:srgbClr val="000000">
                <a:alpha val="70000"/>
              </a:srgbClr>
            </a:outerShdw>
          </a:effectLst>
        </p:spPr>
      </p:pic>
      <p:pic>
        <p:nvPicPr>
          <p:cNvPr id="64" name="63 Resim" descr="C:\Users\PTT\Desktop\imagesprofilo.jpg"/>
          <p:cNvPicPr>
            <a:picLocks noChangeAspect="1"/>
          </p:cNvPicPr>
          <p:nvPr/>
        </p:nvPicPr>
        <p:blipFill>
          <a:blip r:embed="rId34" cstate="print"/>
          <a:srcRect/>
          <a:stretch>
            <a:fillRect/>
          </a:stretch>
        </p:blipFill>
        <p:spPr bwMode="auto">
          <a:xfrm>
            <a:off x="5946110" y="4293096"/>
            <a:ext cx="663074" cy="612068"/>
          </a:xfrm>
          <a:prstGeom prst="rect">
            <a:avLst/>
          </a:prstGeom>
          <a:ln>
            <a:noFill/>
          </a:ln>
          <a:effectLst>
            <a:outerShdw blurRad="190500" algn="tl" rotWithShape="0">
              <a:srgbClr val="000000">
                <a:alpha val="70000"/>
              </a:srgbClr>
            </a:outerShdw>
          </a:effectLst>
        </p:spPr>
      </p:pic>
      <p:pic>
        <p:nvPicPr>
          <p:cNvPr id="65" name="64 Resim" descr="C:\Users\PTT\Desktop\157321_pamukkale.jpg"/>
          <p:cNvPicPr>
            <a:picLocks noChangeAspect="1"/>
          </p:cNvPicPr>
          <p:nvPr/>
        </p:nvPicPr>
        <p:blipFill>
          <a:blip r:embed="rId35" cstate="print"/>
          <a:srcRect/>
          <a:stretch>
            <a:fillRect/>
          </a:stretch>
        </p:blipFill>
        <p:spPr bwMode="auto">
          <a:xfrm>
            <a:off x="5439592" y="5121188"/>
            <a:ext cx="839556" cy="612068"/>
          </a:xfrm>
          <a:prstGeom prst="rect">
            <a:avLst/>
          </a:prstGeom>
          <a:ln>
            <a:noFill/>
          </a:ln>
          <a:effectLst>
            <a:outerShdw blurRad="190500" algn="tl" rotWithShape="0">
              <a:srgbClr val="000000">
                <a:alpha val="70000"/>
              </a:srgbClr>
            </a:outerShdw>
          </a:effectLst>
        </p:spPr>
      </p:pic>
      <p:pic>
        <p:nvPicPr>
          <p:cNvPr id="66" name="65 Resim" descr="C:\Users\PTT\Desktop\indirsdü.jpg"/>
          <p:cNvPicPr>
            <a:picLocks noChangeAspect="1"/>
          </p:cNvPicPr>
          <p:nvPr/>
        </p:nvPicPr>
        <p:blipFill>
          <a:blip r:embed="rId36" cstate="print"/>
          <a:srcRect/>
          <a:stretch>
            <a:fillRect/>
          </a:stretch>
        </p:blipFill>
        <p:spPr bwMode="auto">
          <a:xfrm>
            <a:off x="4718975" y="5877272"/>
            <a:ext cx="745317" cy="684076"/>
          </a:xfrm>
          <a:prstGeom prst="rect">
            <a:avLst/>
          </a:prstGeom>
          <a:ln>
            <a:noFill/>
          </a:ln>
          <a:effectLst>
            <a:outerShdw blurRad="190500" algn="tl" rotWithShape="0">
              <a:srgbClr val="000000">
                <a:alpha val="70000"/>
              </a:srgbClr>
            </a:outerShdw>
          </a:effectLst>
        </p:spPr>
      </p:pic>
      <p:pic>
        <p:nvPicPr>
          <p:cNvPr id="67" name="66 Resim" descr="C:\Users\PTT\Desktop\beu-yuksek-lisans-ogrencisi-alacak-3300220_2320_300.jpg"/>
          <p:cNvPicPr>
            <a:picLocks noChangeAspect="1"/>
          </p:cNvPicPr>
          <p:nvPr/>
        </p:nvPicPr>
        <p:blipFill>
          <a:blip r:embed="rId37" cstate="print"/>
          <a:srcRect/>
          <a:stretch>
            <a:fillRect/>
          </a:stretch>
        </p:blipFill>
        <p:spPr bwMode="auto">
          <a:xfrm>
            <a:off x="4562957" y="5121188"/>
            <a:ext cx="780087" cy="720080"/>
          </a:xfrm>
          <a:prstGeom prst="rect">
            <a:avLst/>
          </a:prstGeom>
          <a:ln>
            <a:noFill/>
          </a:ln>
          <a:effectLst>
            <a:outerShdw blurRad="190500" algn="tl" rotWithShape="0">
              <a:srgbClr val="000000">
                <a:alpha val="70000"/>
              </a:srgbClr>
            </a:outerShdw>
          </a:effectLst>
        </p:spPr>
      </p:pic>
      <p:pic>
        <p:nvPicPr>
          <p:cNvPr id="68" name="67 Resim" descr="C:\Users\PTT\Desktop\logo-bihacı bektaş.jpg"/>
          <p:cNvPicPr>
            <a:picLocks noChangeAspect="1"/>
          </p:cNvPicPr>
          <p:nvPr/>
        </p:nvPicPr>
        <p:blipFill>
          <a:blip r:embed="rId38" cstate="print"/>
          <a:srcRect/>
          <a:stretch>
            <a:fillRect/>
          </a:stretch>
        </p:blipFill>
        <p:spPr bwMode="auto">
          <a:xfrm>
            <a:off x="8281158" y="5121188"/>
            <a:ext cx="1001323" cy="612068"/>
          </a:xfrm>
          <a:prstGeom prst="rect">
            <a:avLst/>
          </a:prstGeom>
          <a:ln>
            <a:noFill/>
          </a:ln>
          <a:effectLst>
            <a:outerShdw blurRad="190500" algn="tl" rotWithShape="0">
              <a:srgbClr val="000000">
                <a:alpha val="70000"/>
              </a:srgbClr>
            </a:outerShdw>
          </a:effectLst>
        </p:spPr>
      </p:pic>
      <p:pic>
        <p:nvPicPr>
          <p:cNvPr id="69" name="68 Resim" descr="C:\Users\PTT\Desktop\alarko.jpg"/>
          <p:cNvPicPr>
            <a:picLocks noChangeAspect="1"/>
          </p:cNvPicPr>
          <p:nvPr/>
        </p:nvPicPr>
        <p:blipFill>
          <a:blip r:embed="rId39" cstate="print"/>
          <a:srcRect/>
          <a:stretch>
            <a:fillRect/>
          </a:stretch>
        </p:blipFill>
        <p:spPr bwMode="auto">
          <a:xfrm>
            <a:off x="8658412" y="3392996"/>
            <a:ext cx="1112666" cy="612068"/>
          </a:xfrm>
          <a:prstGeom prst="rect">
            <a:avLst/>
          </a:prstGeom>
          <a:ln>
            <a:noFill/>
          </a:ln>
          <a:effectLst>
            <a:outerShdw blurRad="190500" algn="tl" rotWithShape="0">
              <a:srgbClr val="000000">
                <a:alpha val="70000"/>
              </a:srgbClr>
            </a:outerShdw>
          </a:effectLst>
        </p:spPr>
      </p:pic>
      <p:pic>
        <p:nvPicPr>
          <p:cNvPr id="70" name="69 Resim" descr="C:\Users\PTT\Desktop\images.jpg"/>
          <p:cNvPicPr>
            <a:picLocks noChangeAspect="1"/>
          </p:cNvPicPr>
          <p:nvPr/>
        </p:nvPicPr>
        <p:blipFill>
          <a:blip r:embed="rId40" cstate="print"/>
          <a:srcRect/>
          <a:stretch>
            <a:fillRect/>
          </a:stretch>
        </p:blipFill>
        <p:spPr bwMode="auto">
          <a:xfrm>
            <a:off x="3665857" y="3248980"/>
            <a:ext cx="819091" cy="756084"/>
          </a:xfrm>
          <a:prstGeom prst="rect">
            <a:avLst/>
          </a:prstGeom>
          <a:ln>
            <a:noFill/>
          </a:ln>
          <a:effectLst>
            <a:outerShdw blurRad="190500" algn="tl" rotWithShape="0">
              <a:srgbClr val="000000">
                <a:alpha val="70000"/>
              </a:srgbClr>
            </a:outerShdw>
          </a:effectLst>
        </p:spPr>
      </p:pic>
      <p:pic>
        <p:nvPicPr>
          <p:cNvPr id="71" name="70 Resim" descr="C:\Users\PTT\Desktop\indirçanakkale bel.jpg"/>
          <p:cNvPicPr>
            <a:picLocks noChangeAspect="1"/>
          </p:cNvPicPr>
          <p:nvPr/>
        </p:nvPicPr>
        <p:blipFill>
          <a:blip r:embed="rId41" cstate="print"/>
          <a:srcRect/>
          <a:stretch>
            <a:fillRect/>
          </a:stretch>
        </p:blipFill>
        <p:spPr bwMode="auto">
          <a:xfrm>
            <a:off x="8073347" y="2312876"/>
            <a:ext cx="1096594" cy="721222"/>
          </a:xfrm>
          <a:prstGeom prst="rect">
            <a:avLst/>
          </a:prstGeom>
          <a:ln>
            <a:noFill/>
          </a:ln>
          <a:effectLst>
            <a:outerShdw blurRad="190500" algn="tl" rotWithShape="0">
              <a:srgbClr val="000000">
                <a:alpha val="70000"/>
              </a:srgbClr>
            </a:outerShdw>
          </a:effectLst>
        </p:spPr>
      </p:pic>
      <p:pic>
        <p:nvPicPr>
          <p:cNvPr id="72" name="71 Resim" descr="C:\Users\PTT\Desktop\indirsakarya.jpg"/>
          <p:cNvPicPr>
            <a:picLocks noChangeAspect="1"/>
          </p:cNvPicPr>
          <p:nvPr/>
        </p:nvPicPr>
        <p:blipFill>
          <a:blip r:embed="rId42" cstate="print"/>
          <a:srcRect/>
          <a:stretch>
            <a:fillRect/>
          </a:stretch>
        </p:blipFill>
        <p:spPr bwMode="auto">
          <a:xfrm>
            <a:off x="2651745" y="5877272"/>
            <a:ext cx="858095" cy="792088"/>
          </a:xfrm>
          <a:prstGeom prst="rect">
            <a:avLst/>
          </a:prstGeom>
          <a:ln>
            <a:noFill/>
          </a:ln>
          <a:effectLst>
            <a:outerShdw blurRad="190500" algn="tl" rotWithShape="0">
              <a:srgbClr val="000000">
                <a:alpha val="70000"/>
              </a:srgbClr>
            </a:outerShdw>
          </a:effectLst>
        </p:spPr>
      </p:pic>
      <p:pic>
        <p:nvPicPr>
          <p:cNvPr id="73" name="72 Resim" descr="C:\Users\PTT\Desktop\images (1)elazığ.jpg"/>
          <p:cNvPicPr>
            <a:picLocks noChangeAspect="1"/>
          </p:cNvPicPr>
          <p:nvPr/>
        </p:nvPicPr>
        <p:blipFill>
          <a:blip r:embed="rId43" cstate="print"/>
          <a:srcRect/>
          <a:stretch>
            <a:fillRect/>
          </a:stretch>
        </p:blipFill>
        <p:spPr bwMode="auto">
          <a:xfrm>
            <a:off x="7319076" y="5085185"/>
            <a:ext cx="910288" cy="614721"/>
          </a:xfrm>
          <a:prstGeom prst="rect">
            <a:avLst/>
          </a:prstGeom>
          <a:ln>
            <a:noFill/>
          </a:ln>
          <a:effectLst>
            <a:outerShdw blurRad="190500" algn="tl" rotWithShape="0">
              <a:srgbClr val="000000">
                <a:alpha val="70000"/>
              </a:srgbClr>
            </a:outerShdw>
          </a:effectLst>
        </p:spPr>
      </p:pic>
      <p:pic>
        <p:nvPicPr>
          <p:cNvPr id="74" name="73 Resim" descr="C:\Users\PTT\Desktop\images (1)konya.jpg"/>
          <p:cNvPicPr>
            <a:picLocks noChangeAspect="1"/>
          </p:cNvPicPr>
          <p:nvPr/>
        </p:nvPicPr>
        <p:blipFill>
          <a:blip r:embed="rId44" cstate="print"/>
          <a:srcRect/>
          <a:stretch>
            <a:fillRect/>
          </a:stretch>
        </p:blipFill>
        <p:spPr bwMode="auto">
          <a:xfrm>
            <a:off x="3743865" y="5877272"/>
            <a:ext cx="752954" cy="596484"/>
          </a:xfrm>
          <a:prstGeom prst="rect">
            <a:avLst/>
          </a:prstGeom>
          <a:ln>
            <a:noFill/>
          </a:ln>
          <a:effectLst>
            <a:outerShdw blurRad="190500" algn="tl" rotWithShape="0">
              <a:srgbClr val="000000">
                <a:alpha val="70000"/>
              </a:srgbClr>
            </a:outerShdw>
          </a:effectLst>
        </p:spPr>
      </p:pic>
      <p:pic>
        <p:nvPicPr>
          <p:cNvPr id="75" name="74 Resim" descr="C:\Users\PTT\Desktop\indiribb.jpg"/>
          <p:cNvPicPr>
            <a:picLocks noChangeAspect="1"/>
          </p:cNvPicPr>
          <p:nvPr/>
        </p:nvPicPr>
        <p:blipFill>
          <a:blip r:embed="rId45" cstate="print"/>
          <a:srcRect/>
          <a:stretch>
            <a:fillRect/>
          </a:stretch>
        </p:blipFill>
        <p:spPr bwMode="auto">
          <a:xfrm>
            <a:off x="6357156" y="5085184"/>
            <a:ext cx="858095" cy="792088"/>
          </a:xfrm>
          <a:prstGeom prst="rect">
            <a:avLst/>
          </a:prstGeom>
          <a:ln>
            <a:noFill/>
          </a:ln>
          <a:effectLst>
            <a:outerShdw blurRad="190500" algn="tl" rotWithShape="0">
              <a:srgbClr val="000000">
                <a:alpha val="70000"/>
              </a:srgbClr>
            </a:outerShdw>
          </a:effectLst>
        </p:spPr>
      </p:pic>
      <p:pic>
        <p:nvPicPr>
          <p:cNvPr id="1026" name="Picture 2"/>
          <p:cNvPicPr>
            <a:picLocks noChangeAspect="1" noChangeArrowheads="1"/>
          </p:cNvPicPr>
          <p:nvPr/>
        </p:nvPicPr>
        <p:blipFill>
          <a:blip r:embed="rId46" cstate="print"/>
          <a:srcRect/>
          <a:stretch>
            <a:fillRect/>
          </a:stretch>
        </p:blipFill>
        <p:spPr bwMode="auto">
          <a:xfrm>
            <a:off x="584514" y="5877273"/>
            <a:ext cx="1878013" cy="657225"/>
          </a:xfrm>
          <a:prstGeom prst="rect">
            <a:avLst/>
          </a:prstGeom>
          <a:noFill/>
          <a:ln w="9525">
            <a:noFill/>
            <a:miter lim="800000"/>
            <a:headEnd/>
            <a:tailEnd/>
          </a:ln>
        </p:spPr>
      </p:pic>
      <p:pic>
        <p:nvPicPr>
          <p:cNvPr id="49" name="Picture 2" descr="C:\Users\tk32591\Desktop\Üst.jpg"/>
          <p:cNvPicPr>
            <a:picLocks noChangeAspect="1" noChangeArrowheads="1"/>
          </p:cNvPicPr>
          <p:nvPr/>
        </p:nvPicPr>
        <p:blipFill>
          <a:blip r:embed="rId47" cstate="print"/>
          <a:srcRect/>
          <a:stretch>
            <a:fillRect/>
          </a:stretch>
        </p:blipFill>
        <p:spPr bwMode="auto">
          <a:xfrm>
            <a:off x="0" y="0"/>
            <a:ext cx="9906000" cy="476672"/>
          </a:xfrm>
          <a:prstGeom prst="rect">
            <a:avLst/>
          </a:prstGeom>
          <a:noFill/>
        </p:spPr>
      </p:pic>
      <p:pic>
        <p:nvPicPr>
          <p:cNvPr id="50" name="Picture 2" descr="C:\Users\tk32591\Desktop\Alt.jpg"/>
          <p:cNvPicPr>
            <a:picLocks noChangeAspect="1" noChangeArrowheads="1"/>
          </p:cNvPicPr>
          <p:nvPr/>
        </p:nvPicPr>
        <p:blipFill>
          <a:blip r:embed="rId48" cstate="print"/>
          <a:srcRect/>
          <a:stretch>
            <a:fillRect/>
          </a:stretch>
        </p:blipFill>
        <p:spPr bwMode="auto">
          <a:xfrm>
            <a:off x="0" y="6419850"/>
            <a:ext cx="9906000" cy="438150"/>
          </a:xfrm>
          <a:prstGeom prst="rect">
            <a:avLst/>
          </a:prstGeom>
          <a:noFill/>
        </p:spPr>
      </p:pic>
    </p:spTree>
    <p:extLst>
      <p:ext uri="{BB962C8B-B14F-4D97-AF65-F5344CB8AC3E}">
        <p14:creationId xmlns:p14="http://schemas.microsoft.com/office/powerpoint/2010/main" xmlns="" val="2512304626"/>
      </p:ext>
    </p:extLst>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2"/>
          <p:cNvSpPr txBox="1">
            <a:spLocks noChangeArrowheads="1"/>
          </p:cNvSpPr>
          <p:nvPr/>
        </p:nvSpPr>
        <p:spPr bwMode="auto">
          <a:xfrm>
            <a:off x="0" y="97469"/>
            <a:ext cx="989842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100" b="1">
                <a:solidFill>
                  <a:schemeClr val="accent2"/>
                </a:solidFill>
                <a:latin typeface="Monotype Corsiva" pitchFamily="66" charset="0"/>
                <a:cs typeface="Arial" pitchFamily="34" charset="0"/>
              </a:defRPr>
            </a:lvl1pPr>
            <a:lvl2pPr marL="742950" indent="-285750" eaLnBrk="0" hangingPunct="0">
              <a:defRPr sz="2100" b="1">
                <a:solidFill>
                  <a:schemeClr val="accent2"/>
                </a:solidFill>
                <a:latin typeface="Monotype Corsiva" pitchFamily="66" charset="0"/>
                <a:cs typeface="Arial" pitchFamily="34" charset="0"/>
              </a:defRPr>
            </a:lvl2pPr>
            <a:lvl3pPr marL="1143000" indent="-228600" eaLnBrk="0" hangingPunct="0">
              <a:defRPr sz="2100" b="1">
                <a:solidFill>
                  <a:schemeClr val="accent2"/>
                </a:solidFill>
                <a:latin typeface="Monotype Corsiva" pitchFamily="66" charset="0"/>
                <a:cs typeface="Arial" pitchFamily="34" charset="0"/>
              </a:defRPr>
            </a:lvl3pPr>
            <a:lvl4pPr marL="1600200" indent="-228600" eaLnBrk="0" hangingPunct="0">
              <a:defRPr sz="2100" b="1">
                <a:solidFill>
                  <a:schemeClr val="accent2"/>
                </a:solidFill>
                <a:latin typeface="Monotype Corsiva" pitchFamily="66" charset="0"/>
                <a:cs typeface="Arial" pitchFamily="34" charset="0"/>
              </a:defRPr>
            </a:lvl4pPr>
            <a:lvl5pPr marL="2057400" indent="-228600" eaLnBrk="0" hangingPunct="0">
              <a:defRPr sz="2100" b="1">
                <a:solidFill>
                  <a:schemeClr val="accent2"/>
                </a:solidFill>
                <a:latin typeface="Monotype Corsiva" pitchFamily="66" charset="0"/>
                <a:cs typeface="Arial" pitchFamily="34" charset="0"/>
              </a:defRPr>
            </a:lvl5pPr>
            <a:lvl6pPr marL="2514600" indent="-228600" eaLnBrk="0" fontAlgn="base" hangingPunct="0">
              <a:spcBef>
                <a:spcPct val="0"/>
              </a:spcBef>
              <a:spcAft>
                <a:spcPct val="0"/>
              </a:spcAft>
              <a:defRPr sz="2100" b="1">
                <a:solidFill>
                  <a:schemeClr val="accent2"/>
                </a:solidFill>
                <a:latin typeface="Monotype Corsiva" pitchFamily="66" charset="0"/>
                <a:cs typeface="Arial" pitchFamily="34" charset="0"/>
              </a:defRPr>
            </a:lvl6pPr>
            <a:lvl7pPr marL="2971800" indent="-228600" eaLnBrk="0" fontAlgn="base" hangingPunct="0">
              <a:spcBef>
                <a:spcPct val="0"/>
              </a:spcBef>
              <a:spcAft>
                <a:spcPct val="0"/>
              </a:spcAft>
              <a:defRPr sz="2100" b="1">
                <a:solidFill>
                  <a:schemeClr val="accent2"/>
                </a:solidFill>
                <a:latin typeface="Monotype Corsiva" pitchFamily="66" charset="0"/>
                <a:cs typeface="Arial" pitchFamily="34" charset="0"/>
              </a:defRPr>
            </a:lvl7pPr>
            <a:lvl8pPr marL="3429000" indent="-228600" eaLnBrk="0" fontAlgn="base" hangingPunct="0">
              <a:spcBef>
                <a:spcPct val="0"/>
              </a:spcBef>
              <a:spcAft>
                <a:spcPct val="0"/>
              </a:spcAft>
              <a:defRPr sz="2100" b="1">
                <a:solidFill>
                  <a:schemeClr val="accent2"/>
                </a:solidFill>
                <a:latin typeface="Monotype Corsiva" pitchFamily="66" charset="0"/>
                <a:cs typeface="Arial" pitchFamily="34" charset="0"/>
              </a:defRPr>
            </a:lvl8pPr>
            <a:lvl9pPr marL="3886200" indent="-228600" eaLnBrk="0" fontAlgn="base" hangingPunct="0">
              <a:spcBef>
                <a:spcPct val="0"/>
              </a:spcBef>
              <a:spcAft>
                <a:spcPct val="0"/>
              </a:spcAft>
              <a:defRPr sz="2100" b="1">
                <a:solidFill>
                  <a:schemeClr val="accent2"/>
                </a:solidFill>
                <a:latin typeface="Monotype Corsiva" pitchFamily="66" charset="0"/>
                <a:cs typeface="Arial" pitchFamily="34" charset="0"/>
              </a:defRPr>
            </a:lvl9pPr>
          </a:lstStyle>
          <a:p>
            <a:pPr defTabSz="457200"/>
            <a:r>
              <a:rPr lang="tr-TR" sz="2200" dirty="0">
                <a:solidFill>
                  <a:schemeClr val="bg1"/>
                </a:solidFill>
                <a:effectLst>
                  <a:outerShdw blurRad="38100" dist="38100" dir="2700000" algn="tl">
                    <a:srgbClr val="000000">
                      <a:alpha val="43137"/>
                    </a:srgbClr>
                  </a:outerShdw>
                </a:effectLst>
                <a:latin typeface="+mj-lt"/>
              </a:rPr>
              <a:t>Kayıtlı Elektronik Posta Hizmetleri Müdürlüğü</a:t>
            </a:r>
          </a:p>
        </p:txBody>
      </p:sp>
      <p:sp>
        <p:nvSpPr>
          <p:cNvPr id="11" name="Metin kutusu 1"/>
          <p:cNvSpPr txBox="1"/>
          <p:nvPr/>
        </p:nvSpPr>
        <p:spPr>
          <a:xfrm>
            <a:off x="2576736" y="2636912"/>
            <a:ext cx="5187026" cy="923330"/>
          </a:xfrm>
          <a:prstGeom prst="rect">
            <a:avLst/>
          </a:prstGeom>
          <a:noFill/>
        </p:spPr>
        <p:txBody>
          <a:bodyPr wrap="square" rtlCol="0">
            <a:spAutoFit/>
          </a:bodyPr>
          <a:lstStyle/>
          <a:p>
            <a:pPr algn="ctr"/>
            <a:r>
              <a:rPr lang="tr-TR" sz="5400" b="1" dirty="0" smtClean="0">
                <a:ln w="22225">
                  <a:solidFill>
                    <a:schemeClr val="accent2"/>
                  </a:solidFill>
                  <a:prstDash val="solid"/>
                </a:ln>
                <a:solidFill>
                  <a:schemeClr val="accent2">
                    <a:lumMod val="40000"/>
                    <a:lumOff val="60000"/>
                  </a:schemeClr>
                </a:solidFill>
                <a:latin typeface="+mj-lt"/>
              </a:rPr>
              <a:t>Teşekkürler</a:t>
            </a:r>
            <a:endParaRPr lang="tr-TR" sz="5400" b="1" dirty="0">
              <a:ln w="22225">
                <a:solidFill>
                  <a:schemeClr val="accent2"/>
                </a:solidFill>
                <a:prstDash val="solid"/>
              </a:ln>
              <a:solidFill>
                <a:schemeClr val="accent2">
                  <a:lumMod val="40000"/>
                  <a:lumOff val="60000"/>
                </a:schemeClr>
              </a:solidFill>
              <a:latin typeface="+mj-lt"/>
            </a:endParaRPr>
          </a:p>
        </p:txBody>
      </p:sp>
      <p:pic>
        <p:nvPicPr>
          <p:cNvPr id="4" name="Picture 2" descr="C:\Users\tk32591\Desktop\Üst.jpg"/>
          <p:cNvPicPr>
            <a:picLocks noChangeAspect="1" noChangeArrowheads="1"/>
          </p:cNvPicPr>
          <p:nvPr/>
        </p:nvPicPr>
        <p:blipFill>
          <a:blip r:embed="rId3" cstate="print"/>
          <a:srcRect/>
          <a:stretch>
            <a:fillRect/>
          </a:stretch>
        </p:blipFill>
        <p:spPr bwMode="auto">
          <a:xfrm>
            <a:off x="0" y="0"/>
            <a:ext cx="9906000" cy="476672"/>
          </a:xfrm>
          <a:prstGeom prst="rect">
            <a:avLst/>
          </a:prstGeom>
          <a:noFill/>
        </p:spPr>
      </p:pic>
      <p:pic>
        <p:nvPicPr>
          <p:cNvPr id="6" name="Picture 2" descr="C:\Users\tk32591\Desktop\Alt.jpg"/>
          <p:cNvPicPr>
            <a:picLocks noChangeAspect="1" noChangeArrowheads="1"/>
          </p:cNvPicPr>
          <p:nvPr/>
        </p:nvPicPr>
        <p:blipFill>
          <a:blip r:embed="rId4" cstate="print"/>
          <a:srcRect/>
          <a:stretch>
            <a:fillRect/>
          </a:stretch>
        </p:blipFill>
        <p:spPr bwMode="auto">
          <a:xfrm>
            <a:off x="0" y="6419850"/>
            <a:ext cx="9906000" cy="438150"/>
          </a:xfrm>
          <a:prstGeom prst="rect">
            <a:avLst/>
          </a:prstGeom>
          <a:noFill/>
        </p:spPr>
      </p:pic>
    </p:spTree>
    <p:extLst>
      <p:ext uri="{BB962C8B-B14F-4D97-AF65-F5344CB8AC3E}">
        <p14:creationId xmlns:p14="http://schemas.microsoft.com/office/powerpoint/2010/main" xmlns="" val="3291994974"/>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2"/>
          <p:cNvSpPr txBox="1">
            <a:spLocks noChangeArrowheads="1"/>
          </p:cNvSpPr>
          <p:nvPr/>
        </p:nvSpPr>
        <p:spPr bwMode="auto">
          <a:xfrm>
            <a:off x="0" y="97469"/>
            <a:ext cx="9898424"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100" b="1">
                <a:solidFill>
                  <a:schemeClr val="accent2"/>
                </a:solidFill>
                <a:latin typeface="Monotype Corsiva" pitchFamily="66" charset="0"/>
                <a:cs typeface="Arial" pitchFamily="34" charset="0"/>
              </a:defRPr>
            </a:lvl1pPr>
            <a:lvl2pPr marL="742950" indent="-285750" eaLnBrk="0" hangingPunct="0">
              <a:defRPr sz="2100" b="1">
                <a:solidFill>
                  <a:schemeClr val="accent2"/>
                </a:solidFill>
                <a:latin typeface="Monotype Corsiva" pitchFamily="66" charset="0"/>
                <a:cs typeface="Arial" pitchFamily="34" charset="0"/>
              </a:defRPr>
            </a:lvl2pPr>
            <a:lvl3pPr marL="1143000" indent="-228600" eaLnBrk="0" hangingPunct="0">
              <a:defRPr sz="2100" b="1">
                <a:solidFill>
                  <a:schemeClr val="accent2"/>
                </a:solidFill>
                <a:latin typeface="Monotype Corsiva" pitchFamily="66" charset="0"/>
                <a:cs typeface="Arial" pitchFamily="34" charset="0"/>
              </a:defRPr>
            </a:lvl3pPr>
            <a:lvl4pPr marL="1600200" indent="-228600" eaLnBrk="0" hangingPunct="0">
              <a:defRPr sz="2100" b="1">
                <a:solidFill>
                  <a:schemeClr val="accent2"/>
                </a:solidFill>
                <a:latin typeface="Monotype Corsiva" pitchFamily="66" charset="0"/>
                <a:cs typeface="Arial" pitchFamily="34" charset="0"/>
              </a:defRPr>
            </a:lvl4pPr>
            <a:lvl5pPr marL="2057400" indent="-228600" eaLnBrk="0" hangingPunct="0">
              <a:defRPr sz="2100" b="1">
                <a:solidFill>
                  <a:schemeClr val="accent2"/>
                </a:solidFill>
                <a:latin typeface="Monotype Corsiva" pitchFamily="66" charset="0"/>
                <a:cs typeface="Arial" pitchFamily="34" charset="0"/>
              </a:defRPr>
            </a:lvl5pPr>
            <a:lvl6pPr marL="2514600" indent="-228600" eaLnBrk="0" fontAlgn="base" hangingPunct="0">
              <a:spcBef>
                <a:spcPct val="0"/>
              </a:spcBef>
              <a:spcAft>
                <a:spcPct val="0"/>
              </a:spcAft>
              <a:defRPr sz="2100" b="1">
                <a:solidFill>
                  <a:schemeClr val="accent2"/>
                </a:solidFill>
                <a:latin typeface="Monotype Corsiva" pitchFamily="66" charset="0"/>
                <a:cs typeface="Arial" pitchFamily="34" charset="0"/>
              </a:defRPr>
            </a:lvl6pPr>
            <a:lvl7pPr marL="2971800" indent="-228600" eaLnBrk="0" fontAlgn="base" hangingPunct="0">
              <a:spcBef>
                <a:spcPct val="0"/>
              </a:spcBef>
              <a:spcAft>
                <a:spcPct val="0"/>
              </a:spcAft>
              <a:defRPr sz="2100" b="1">
                <a:solidFill>
                  <a:schemeClr val="accent2"/>
                </a:solidFill>
                <a:latin typeface="Monotype Corsiva" pitchFamily="66" charset="0"/>
                <a:cs typeface="Arial" pitchFamily="34" charset="0"/>
              </a:defRPr>
            </a:lvl7pPr>
            <a:lvl8pPr marL="3429000" indent="-228600" eaLnBrk="0" fontAlgn="base" hangingPunct="0">
              <a:spcBef>
                <a:spcPct val="0"/>
              </a:spcBef>
              <a:spcAft>
                <a:spcPct val="0"/>
              </a:spcAft>
              <a:defRPr sz="2100" b="1">
                <a:solidFill>
                  <a:schemeClr val="accent2"/>
                </a:solidFill>
                <a:latin typeface="Monotype Corsiva" pitchFamily="66" charset="0"/>
                <a:cs typeface="Arial" pitchFamily="34" charset="0"/>
              </a:defRPr>
            </a:lvl8pPr>
            <a:lvl9pPr marL="3886200" indent="-228600" eaLnBrk="0" fontAlgn="base" hangingPunct="0">
              <a:spcBef>
                <a:spcPct val="0"/>
              </a:spcBef>
              <a:spcAft>
                <a:spcPct val="0"/>
              </a:spcAft>
              <a:defRPr sz="2100" b="1">
                <a:solidFill>
                  <a:schemeClr val="accent2"/>
                </a:solidFill>
                <a:latin typeface="Monotype Corsiva" pitchFamily="66" charset="0"/>
                <a:cs typeface="Arial" pitchFamily="34" charset="0"/>
              </a:defRPr>
            </a:lvl9pPr>
          </a:lstStyle>
          <a:p>
            <a:pPr defTabSz="457200"/>
            <a:r>
              <a:rPr lang="tr-TR" sz="2400" dirty="0">
                <a:solidFill>
                  <a:schemeClr val="bg1"/>
                </a:solidFill>
                <a:effectLst>
                  <a:outerShdw blurRad="38100" dist="38100" dir="2700000" algn="tl">
                    <a:srgbClr val="000000">
                      <a:alpha val="43137"/>
                    </a:srgbClr>
                  </a:outerShdw>
                </a:effectLst>
                <a:latin typeface="+mj-lt"/>
              </a:rPr>
              <a:t>Kayıtlı Elektronik Posta Hizmetleri Müdürlüğü</a:t>
            </a:r>
          </a:p>
        </p:txBody>
      </p:sp>
      <p:sp>
        <p:nvSpPr>
          <p:cNvPr id="11" name="Başlık 1"/>
          <p:cNvSpPr>
            <a:spLocks noGrp="1"/>
          </p:cNvSpPr>
          <p:nvPr>
            <p:ph type="title"/>
          </p:nvPr>
        </p:nvSpPr>
        <p:spPr>
          <a:xfrm>
            <a:off x="1169580" y="728700"/>
            <a:ext cx="6686550" cy="955894"/>
          </a:xfrm>
        </p:spPr>
        <p:txBody>
          <a:bodyPr>
            <a:normAutofit/>
          </a:bodyPr>
          <a:lstStyle/>
          <a:p>
            <a:r>
              <a:rPr lang="tr-TR" sz="2200" b="1" dirty="0" smtClean="0">
                <a:solidFill>
                  <a:schemeClr val="bg1"/>
                </a:solidFill>
                <a:cs typeface="Shonar Bangla" pitchFamily="34" charset="0"/>
              </a:rPr>
              <a:t>     		    </a:t>
            </a:r>
            <a:r>
              <a:rPr lang="tr-TR" altLang="tr-TR" sz="2200" b="1" dirty="0" smtClean="0">
                <a:solidFill>
                  <a:schemeClr val="accent1">
                    <a:lumMod val="75000"/>
                  </a:schemeClr>
                </a:solidFill>
                <a:ea typeface="+mn-ea"/>
                <a:cs typeface="Shonar Bangla" pitchFamily="34" charset="0"/>
              </a:rPr>
              <a:t>KEP Temel Avantajları</a:t>
            </a:r>
            <a:r>
              <a:rPr lang="tr-TR" altLang="tr-TR" sz="2200" b="1" dirty="0">
                <a:solidFill>
                  <a:schemeClr val="accent1">
                    <a:lumMod val="75000"/>
                  </a:schemeClr>
                </a:solidFill>
                <a:ea typeface="+mn-ea"/>
                <a:cs typeface="Shonar Bangla" pitchFamily="34" charset="0"/>
              </a:rPr>
              <a:t/>
            </a:r>
            <a:br>
              <a:rPr lang="tr-TR" altLang="tr-TR" sz="2200" b="1" dirty="0">
                <a:solidFill>
                  <a:schemeClr val="accent1">
                    <a:lumMod val="75000"/>
                  </a:schemeClr>
                </a:solidFill>
                <a:ea typeface="+mn-ea"/>
                <a:cs typeface="Shonar Bangla" pitchFamily="34" charset="0"/>
              </a:rPr>
            </a:br>
            <a:endParaRPr lang="tr-TR" altLang="tr-TR" sz="2200" b="1" dirty="0">
              <a:solidFill>
                <a:schemeClr val="accent1">
                  <a:lumMod val="75000"/>
                </a:schemeClr>
              </a:solidFill>
              <a:ea typeface="+mn-ea"/>
              <a:cs typeface="Shonar Bangla" pitchFamily="34" charset="0"/>
            </a:endParaRPr>
          </a:p>
        </p:txBody>
      </p:sp>
      <p:pic>
        <p:nvPicPr>
          <p:cNvPr id="14" name="KAĞIT" descr="C:\Documents and Settings\User\Desktop\Yeni Klasör (2)\TAMAM\Post it Notes -02.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a:xfrm>
            <a:off x="467502" y="1628800"/>
            <a:ext cx="4017446" cy="1152128"/>
          </a:xfrm>
          <a:prstGeom prst="rect">
            <a:avLst/>
          </a:prstGeom>
        </p:spPr>
      </p:pic>
      <p:pic>
        <p:nvPicPr>
          <p:cNvPr id="15" name="RAPTİYE 1" descr="C:\Documents and Settings\User\Desktop\Yeni Klasör (2)\TAMAM\Push Pins 0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l="84955" t="26701" r="4291" b="67746"/>
          <a:stretch>
            <a:fillRect/>
          </a:stretch>
        </p:blipFill>
        <p:spPr bwMode="auto">
          <a:xfrm>
            <a:off x="1072620" y="1664805"/>
            <a:ext cx="494499" cy="4564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 name="24 Metin kutusu"/>
          <p:cNvSpPr txBox="1"/>
          <p:nvPr/>
        </p:nvSpPr>
        <p:spPr>
          <a:xfrm>
            <a:off x="1618680" y="1877924"/>
            <a:ext cx="2087282" cy="877163"/>
          </a:xfrm>
          <a:prstGeom prst="rect">
            <a:avLst/>
          </a:prstGeom>
          <a:noFill/>
        </p:spPr>
        <p:txBody>
          <a:bodyPr wrap="square" rtlCol="0">
            <a:spAutoFit/>
          </a:bodyPr>
          <a:lstStyle/>
          <a:p>
            <a:pPr lvl="0">
              <a:lnSpc>
                <a:spcPct val="150000"/>
              </a:lnSpc>
            </a:pPr>
            <a:r>
              <a:rPr lang="tr-TR" sz="2000" b="0" dirty="0" smtClean="0">
                <a:solidFill>
                  <a:schemeClr val="tx1">
                    <a:lumMod val="95000"/>
                    <a:lumOff val="5000"/>
                  </a:schemeClr>
                </a:solidFill>
                <a:latin typeface="Comic Sans MS" pitchFamily="66" charset="0"/>
              </a:rPr>
              <a:t>Zaman kazancı </a:t>
            </a:r>
          </a:p>
          <a:p>
            <a:pPr algn="ctr"/>
            <a:endParaRPr lang="tr-TR" b="1" dirty="0">
              <a:latin typeface="Comic Sans MS" pitchFamily="66" charset="0"/>
            </a:endParaRPr>
          </a:p>
        </p:txBody>
      </p:sp>
      <p:pic>
        <p:nvPicPr>
          <p:cNvPr id="17" name="KAĞIT" descr="C:\Documents and Settings\User\Desktop\Yeni Klasör (2)\TAMAM\Post it Notes -02.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a:xfrm>
            <a:off x="350489" y="2924944"/>
            <a:ext cx="4017446" cy="1152128"/>
          </a:xfrm>
          <a:prstGeom prst="rect">
            <a:avLst/>
          </a:prstGeom>
        </p:spPr>
      </p:pic>
      <p:pic>
        <p:nvPicPr>
          <p:cNvPr id="18" name="RAPTİYE 1" descr="C:\Documents and Settings\User\Desktop\Yeni Klasör (2)\TAMAM\Push Pins 0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l="84955" t="26701" r="4291" b="67746"/>
          <a:stretch>
            <a:fillRect/>
          </a:stretch>
        </p:blipFill>
        <p:spPr bwMode="auto">
          <a:xfrm>
            <a:off x="955607" y="3032957"/>
            <a:ext cx="494499" cy="4564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 name="24 Metin kutusu"/>
          <p:cNvSpPr txBox="1"/>
          <p:nvPr/>
        </p:nvSpPr>
        <p:spPr>
          <a:xfrm>
            <a:off x="1267641" y="3246076"/>
            <a:ext cx="2925325" cy="877163"/>
          </a:xfrm>
          <a:prstGeom prst="rect">
            <a:avLst/>
          </a:prstGeom>
          <a:noFill/>
        </p:spPr>
        <p:txBody>
          <a:bodyPr wrap="square" rtlCol="0">
            <a:spAutoFit/>
          </a:bodyPr>
          <a:lstStyle/>
          <a:p>
            <a:pPr lvl="0">
              <a:lnSpc>
                <a:spcPct val="150000"/>
              </a:lnSpc>
            </a:pPr>
            <a:r>
              <a:rPr lang="tr-TR" sz="2000" b="0" dirty="0" smtClean="0">
                <a:solidFill>
                  <a:schemeClr val="tx1">
                    <a:lumMod val="95000"/>
                    <a:lumOff val="5000"/>
                  </a:schemeClr>
                </a:solidFill>
                <a:latin typeface="Comic Sans MS" pitchFamily="66" charset="0"/>
              </a:rPr>
              <a:t>Kâğıt arşiv kazancı </a:t>
            </a:r>
          </a:p>
          <a:p>
            <a:pPr algn="ctr"/>
            <a:endParaRPr lang="tr-TR" b="1" dirty="0">
              <a:latin typeface="Comic Sans MS" pitchFamily="66" charset="0"/>
            </a:endParaRPr>
          </a:p>
        </p:txBody>
      </p:sp>
      <p:pic>
        <p:nvPicPr>
          <p:cNvPr id="20" name="KAĞIT" descr="C:\Documents and Settings\User\Desktop\Yeni Klasör (2)\TAMAM\Post it Notes -02.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a:xfrm>
            <a:off x="350489" y="4113076"/>
            <a:ext cx="4017446" cy="1152128"/>
          </a:xfrm>
          <a:prstGeom prst="rect">
            <a:avLst/>
          </a:prstGeom>
        </p:spPr>
      </p:pic>
      <p:pic>
        <p:nvPicPr>
          <p:cNvPr id="21" name="RAPTİYE 1" descr="C:\Documents and Settings\User\Desktop\Yeni Klasör (2)\TAMAM\Push Pins 0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l="84955" t="26701" r="4291" b="67746"/>
          <a:stretch>
            <a:fillRect/>
          </a:stretch>
        </p:blipFill>
        <p:spPr bwMode="auto">
          <a:xfrm>
            <a:off x="955607" y="4221089"/>
            <a:ext cx="494499" cy="4564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2" name="24 Metin kutusu"/>
          <p:cNvSpPr txBox="1"/>
          <p:nvPr/>
        </p:nvSpPr>
        <p:spPr>
          <a:xfrm>
            <a:off x="1267641" y="4434208"/>
            <a:ext cx="2925325" cy="877163"/>
          </a:xfrm>
          <a:prstGeom prst="rect">
            <a:avLst/>
          </a:prstGeom>
          <a:noFill/>
        </p:spPr>
        <p:txBody>
          <a:bodyPr wrap="square" rtlCol="0">
            <a:spAutoFit/>
          </a:bodyPr>
          <a:lstStyle/>
          <a:p>
            <a:pPr lvl="0">
              <a:lnSpc>
                <a:spcPct val="150000"/>
              </a:lnSpc>
            </a:pPr>
            <a:r>
              <a:rPr lang="tr-TR" sz="2000" b="0" dirty="0" smtClean="0">
                <a:solidFill>
                  <a:schemeClr val="tx1">
                    <a:lumMod val="95000"/>
                    <a:lumOff val="5000"/>
                  </a:schemeClr>
                </a:solidFill>
                <a:latin typeface="Comic Sans MS" pitchFamily="66" charset="0"/>
              </a:rPr>
              <a:t>Maliyet kazancı </a:t>
            </a:r>
          </a:p>
          <a:p>
            <a:pPr algn="ctr"/>
            <a:endParaRPr lang="tr-TR" b="1" dirty="0">
              <a:latin typeface="Comic Sans MS" pitchFamily="66" charset="0"/>
            </a:endParaRPr>
          </a:p>
        </p:txBody>
      </p:sp>
      <p:pic>
        <p:nvPicPr>
          <p:cNvPr id="24" name="KAĞIT" descr="C:\Documents and Settings\User\Desktop\Yeni Klasör (2)\TAMAM\Post it Notes -02.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a:xfrm>
            <a:off x="5226030" y="1412776"/>
            <a:ext cx="4914546" cy="1260140"/>
          </a:xfrm>
          <a:prstGeom prst="rect">
            <a:avLst/>
          </a:prstGeom>
        </p:spPr>
      </p:pic>
      <p:pic>
        <p:nvPicPr>
          <p:cNvPr id="25" name="RAPTİYE 1" descr="C:\Documents and Settings\User\Desktop\Yeni Klasör (2)\TAMAM\Push Pins 0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l="84955" t="26701" r="4291" b="67746"/>
          <a:stretch>
            <a:fillRect/>
          </a:stretch>
        </p:blipFill>
        <p:spPr bwMode="auto">
          <a:xfrm>
            <a:off x="5940666" y="1412777"/>
            <a:ext cx="494499" cy="4564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6" name="24 Metin kutusu"/>
          <p:cNvSpPr txBox="1"/>
          <p:nvPr/>
        </p:nvSpPr>
        <p:spPr>
          <a:xfrm>
            <a:off x="6123130" y="1724036"/>
            <a:ext cx="3782870" cy="1031051"/>
          </a:xfrm>
          <a:prstGeom prst="rect">
            <a:avLst/>
          </a:prstGeom>
          <a:noFill/>
        </p:spPr>
        <p:txBody>
          <a:bodyPr wrap="square" rtlCol="0">
            <a:spAutoFit/>
          </a:bodyPr>
          <a:lstStyle/>
          <a:p>
            <a:pPr lvl="0"/>
            <a:r>
              <a:rPr lang="tr-TR" sz="2000" b="0" dirty="0" smtClean="0">
                <a:solidFill>
                  <a:schemeClr val="tx1">
                    <a:lumMod val="95000"/>
                    <a:lumOff val="5000"/>
                  </a:schemeClr>
                </a:solidFill>
                <a:latin typeface="Comic Sans MS" pitchFamily="66" charset="0"/>
              </a:rPr>
              <a:t>Resmi ve ticari işlemlerin hızlı </a:t>
            </a:r>
            <a:r>
              <a:rPr lang="tr-TR" sz="2000" b="0" dirty="0" smtClean="0">
                <a:solidFill>
                  <a:schemeClr val="tx1">
                    <a:lumMod val="95000"/>
                    <a:lumOff val="5000"/>
                  </a:schemeClr>
                </a:solidFill>
                <a:latin typeface="Comic Sans MS" pitchFamily="66" charset="0"/>
              </a:rPr>
              <a:t>yapılması </a:t>
            </a:r>
            <a:endParaRPr lang="tr-TR" sz="2000" b="0" dirty="0" smtClean="0">
              <a:solidFill>
                <a:schemeClr val="tx1">
                  <a:lumMod val="95000"/>
                  <a:lumOff val="5000"/>
                </a:schemeClr>
              </a:solidFill>
              <a:latin typeface="Comic Sans MS" pitchFamily="66" charset="0"/>
            </a:endParaRPr>
          </a:p>
          <a:p>
            <a:pPr algn="ctr"/>
            <a:endParaRPr lang="tr-TR" b="1" dirty="0">
              <a:latin typeface="Comic Sans MS" pitchFamily="66" charset="0"/>
            </a:endParaRPr>
          </a:p>
        </p:txBody>
      </p:sp>
      <p:pic>
        <p:nvPicPr>
          <p:cNvPr id="30" name="KAĞIT" descr="C:\Documents and Settings\User\Desktop\Yeni Klasör (2)\TAMAM\Post it Notes -02.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a:xfrm>
            <a:off x="5187026" y="3933056"/>
            <a:ext cx="4017446" cy="1152128"/>
          </a:xfrm>
          <a:prstGeom prst="rect">
            <a:avLst/>
          </a:prstGeom>
        </p:spPr>
      </p:pic>
      <p:pic>
        <p:nvPicPr>
          <p:cNvPr id="31" name="RAPTİYE 1" descr="C:\Documents and Settings\User\Desktop\Yeni Klasör (2)\TAMAM\Push Pins 0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l="84955" t="26701" r="4291" b="67746"/>
          <a:stretch>
            <a:fillRect/>
          </a:stretch>
        </p:blipFill>
        <p:spPr bwMode="auto">
          <a:xfrm>
            <a:off x="5792144" y="4041069"/>
            <a:ext cx="494499" cy="4564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2" name="24 Metin kutusu"/>
          <p:cNvSpPr txBox="1"/>
          <p:nvPr/>
        </p:nvSpPr>
        <p:spPr>
          <a:xfrm>
            <a:off x="5928108" y="4254188"/>
            <a:ext cx="2925325" cy="877163"/>
          </a:xfrm>
          <a:prstGeom prst="rect">
            <a:avLst/>
          </a:prstGeom>
          <a:noFill/>
        </p:spPr>
        <p:txBody>
          <a:bodyPr wrap="square" rtlCol="0">
            <a:spAutoFit/>
          </a:bodyPr>
          <a:lstStyle/>
          <a:p>
            <a:pPr lvl="0">
              <a:lnSpc>
                <a:spcPct val="150000"/>
              </a:lnSpc>
            </a:pPr>
            <a:r>
              <a:rPr lang="tr-TR" sz="2000" b="0" dirty="0" smtClean="0">
                <a:solidFill>
                  <a:schemeClr val="tx1">
                    <a:lumMod val="95000"/>
                    <a:lumOff val="5000"/>
                  </a:schemeClr>
                </a:solidFill>
                <a:latin typeface="Comic Sans MS" pitchFamily="66" charset="0"/>
              </a:rPr>
              <a:t>Çevrenin korunması </a:t>
            </a:r>
          </a:p>
          <a:p>
            <a:pPr algn="ctr"/>
            <a:endParaRPr lang="tr-TR" b="1" dirty="0">
              <a:latin typeface="Comic Sans MS" pitchFamily="66" charset="0"/>
            </a:endParaRPr>
          </a:p>
        </p:txBody>
      </p:sp>
      <p:pic>
        <p:nvPicPr>
          <p:cNvPr id="33" name="KAĞIT" descr="C:\Documents and Settings\User\Desktop\Yeni Klasör (2)\TAMAM\Post it Notes -02.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a:xfrm>
            <a:off x="4991454" y="2649689"/>
            <a:ext cx="4914546" cy="1260140"/>
          </a:xfrm>
          <a:prstGeom prst="rect">
            <a:avLst/>
          </a:prstGeom>
        </p:spPr>
      </p:pic>
      <p:pic>
        <p:nvPicPr>
          <p:cNvPr id="34" name="RAPTİYE 1" descr="C:\Documents and Settings\User\Desktop\Yeni Klasör (2)\TAMAM\Push Pins 0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l="84955" t="26701" r="4291" b="67746"/>
          <a:stretch>
            <a:fillRect/>
          </a:stretch>
        </p:blipFill>
        <p:spPr bwMode="auto">
          <a:xfrm>
            <a:off x="5706090" y="2649690"/>
            <a:ext cx="494499" cy="4564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8" name="24 Metin kutusu"/>
          <p:cNvSpPr txBox="1"/>
          <p:nvPr/>
        </p:nvSpPr>
        <p:spPr>
          <a:xfrm>
            <a:off x="5889104" y="2996952"/>
            <a:ext cx="3782870" cy="1031051"/>
          </a:xfrm>
          <a:prstGeom prst="rect">
            <a:avLst/>
          </a:prstGeom>
          <a:noFill/>
        </p:spPr>
        <p:txBody>
          <a:bodyPr wrap="square" rtlCol="0">
            <a:spAutoFit/>
          </a:bodyPr>
          <a:lstStyle/>
          <a:p>
            <a:pPr lvl="0"/>
            <a:r>
              <a:rPr lang="tr-TR" sz="2000" b="0" dirty="0" smtClean="0">
                <a:solidFill>
                  <a:schemeClr val="tx1">
                    <a:lumMod val="95000"/>
                    <a:lumOff val="5000"/>
                  </a:schemeClr>
                </a:solidFill>
                <a:latin typeface="Comic Sans MS" pitchFamily="66" charset="0"/>
              </a:rPr>
              <a:t>Ticari faaliyetlerin verimli yürütülmesi </a:t>
            </a:r>
          </a:p>
          <a:p>
            <a:pPr algn="ctr"/>
            <a:endParaRPr lang="tr-TR" b="1" dirty="0">
              <a:latin typeface="Comic Sans MS" pitchFamily="66" charset="0"/>
            </a:endParaRPr>
          </a:p>
        </p:txBody>
      </p:sp>
      <p:pic>
        <p:nvPicPr>
          <p:cNvPr id="39" name="Picture 3" descr="C:\Documents and Settings\PTT\Desktop\resim\intro_hybrid1.jpg"/>
          <p:cNvPicPr>
            <a:picLocks noChangeAspect="1" noChangeArrowheads="1"/>
          </p:cNvPicPr>
          <p:nvPr/>
        </p:nvPicPr>
        <p:blipFill>
          <a:blip r:embed="rId5" cstate="print"/>
          <a:srcRect/>
          <a:stretch>
            <a:fillRect/>
          </a:stretch>
        </p:blipFill>
        <p:spPr bwMode="auto">
          <a:xfrm>
            <a:off x="3310458" y="5157192"/>
            <a:ext cx="3202716" cy="1368152"/>
          </a:xfrm>
          <a:prstGeom prst="rect">
            <a:avLst/>
          </a:prstGeom>
          <a:noFill/>
        </p:spPr>
      </p:pic>
      <p:pic>
        <p:nvPicPr>
          <p:cNvPr id="23" name="Picture 2" descr="C:\Users\tk32591\Desktop\Üst.jpg"/>
          <p:cNvPicPr>
            <a:picLocks noChangeAspect="1" noChangeArrowheads="1"/>
          </p:cNvPicPr>
          <p:nvPr/>
        </p:nvPicPr>
        <p:blipFill>
          <a:blip r:embed="rId6" cstate="print"/>
          <a:srcRect/>
          <a:stretch>
            <a:fillRect/>
          </a:stretch>
        </p:blipFill>
        <p:spPr bwMode="auto">
          <a:xfrm>
            <a:off x="0" y="0"/>
            <a:ext cx="9906000" cy="476672"/>
          </a:xfrm>
          <a:prstGeom prst="rect">
            <a:avLst/>
          </a:prstGeom>
          <a:noFill/>
        </p:spPr>
      </p:pic>
      <p:pic>
        <p:nvPicPr>
          <p:cNvPr id="27" name="Picture 2" descr="C:\Users\tk32591\Desktop\Alt.jpg"/>
          <p:cNvPicPr>
            <a:picLocks noChangeAspect="1" noChangeArrowheads="1"/>
          </p:cNvPicPr>
          <p:nvPr/>
        </p:nvPicPr>
        <p:blipFill>
          <a:blip r:embed="rId7" cstate="print"/>
          <a:srcRect/>
          <a:stretch>
            <a:fillRect/>
          </a:stretch>
        </p:blipFill>
        <p:spPr bwMode="auto">
          <a:xfrm>
            <a:off x="0" y="6419850"/>
            <a:ext cx="9906000" cy="438150"/>
          </a:xfrm>
          <a:prstGeom prst="rect">
            <a:avLst/>
          </a:prstGeom>
          <a:noFill/>
        </p:spPr>
      </p:pic>
    </p:spTree>
    <p:extLst>
      <p:ext uri="{BB962C8B-B14F-4D97-AF65-F5344CB8AC3E}">
        <p14:creationId xmlns:p14="http://schemas.microsoft.com/office/powerpoint/2010/main" xmlns="" val="17990976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4" descr="https://encrypted-tbn3.gstatic.com/images?q=tbn:ANd9GcSuGVGwUi6DmqnshzYEmWEZyk0czafapz2iLTHkaSEEa8fizkov"/>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8824097">
            <a:off x="4249630" y="1828144"/>
            <a:ext cx="1547281" cy="1095991"/>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https://encrypted-tbn3.gstatic.com/images?q=tbn:ANd9GcSuGVGwUi6DmqnshzYEmWEZyk0czafapz2iLTHkaSEEa8fizkov"/>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20065795">
            <a:off x="4180332" y="776329"/>
            <a:ext cx="1614560" cy="1193215"/>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http://image.cdn.ulke.com.tr/ulkehaber/news/detail/aqnMU_1424083659_8418.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2368" y="799781"/>
            <a:ext cx="2781201" cy="1897947"/>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a:extLst/>
        </p:spPr>
      </p:pic>
      <p:pic>
        <p:nvPicPr>
          <p:cNvPr id="24" name="Picture 2" descr="C:\Documents and Settings\PTT\Desktop\logolar\ptt_kep.png"/>
          <p:cNvPicPr>
            <a:picLocks noChangeAspect="1" noChangeArrowheads="1"/>
          </p:cNvPicPr>
          <p:nvPr/>
        </p:nvPicPr>
        <p:blipFill>
          <a:blip r:embed="rId4" cstate="print"/>
          <a:srcRect/>
          <a:stretch>
            <a:fillRect/>
          </a:stretch>
        </p:blipFill>
        <p:spPr bwMode="auto">
          <a:xfrm>
            <a:off x="1496616" y="1195098"/>
            <a:ext cx="573385" cy="287907"/>
          </a:xfrm>
          <a:prstGeom prst="rect">
            <a:avLst/>
          </a:prstGeom>
          <a:noFill/>
        </p:spPr>
      </p:pic>
      <p:sp>
        <p:nvSpPr>
          <p:cNvPr id="5" name="Dikdörtgen 4"/>
          <p:cNvSpPr/>
          <p:nvPr/>
        </p:nvSpPr>
        <p:spPr>
          <a:xfrm>
            <a:off x="14797" y="18839"/>
            <a:ext cx="2197396" cy="430887"/>
          </a:xfrm>
          <a:prstGeom prst="rect">
            <a:avLst/>
          </a:prstGeom>
        </p:spPr>
        <p:txBody>
          <a:bodyPr wrap="none">
            <a:spAutoFit/>
          </a:bodyPr>
          <a:lstStyle/>
          <a:p>
            <a:pPr defTabSz="457200"/>
            <a:r>
              <a:rPr lang="tr-TR" sz="2200" dirty="0" smtClean="0">
                <a:solidFill>
                  <a:prstClr val="white"/>
                </a:solidFill>
                <a:effectLst>
                  <a:outerShdw blurRad="38100" dist="38100" dir="2700000" algn="tl">
                    <a:srgbClr val="000000">
                      <a:alpha val="43137"/>
                    </a:srgbClr>
                  </a:outerShdw>
                </a:effectLst>
                <a:latin typeface="Calibri"/>
              </a:rPr>
              <a:t>ZAMAN </a:t>
            </a:r>
            <a:r>
              <a:rPr lang="tr-TR" sz="2200" dirty="0">
                <a:solidFill>
                  <a:prstClr val="white"/>
                </a:solidFill>
                <a:effectLst>
                  <a:outerShdw blurRad="38100" dist="38100" dir="2700000" algn="tl">
                    <a:srgbClr val="000000">
                      <a:alpha val="43137"/>
                    </a:srgbClr>
                  </a:outerShdw>
                </a:effectLst>
                <a:latin typeface="Calibri"/>
              </a:rPr>
              <a:t>KAZANCI</a:t>
            </a:r>
          </a:p>
        </p:txBody>
      </p:sp>
      <p:graphicFrame>
        <p:nvGraphicFramePr>
          <p:cNvPr id="3" name="Diyagram 2"/>
          <p:cNvGraphicFramePr/>
          <p:nvPr>
            <p:extLst/>
          </p:nvPr>
        </p:nvGraphicFramePr>
        <p:xfrm>
          <a:off x="33413" y="1878322"/>
          <a:ext cx="9690495" cy="505444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9" name="Picture 6" descr="http://image.cdn.ulke.com.tr/ulkehaber/news/detail/aqnMU_1424083659_8418.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689034" y="799782"/>
            <a:ext cx="2781201" cy="1897947"/>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a:extLst/>
        </p:spPr>
      </p:pic>
      <p:pic>
        <p:nvPicPr>
          <p:cNvPr id="23" name="Picture 2" descr="C:\Documents and Settings\PTT\Desktop\logolar\ptt_kep.png"/>
          <p:cNvPicPr>
            <a:picLocks noChangeAspect="1" noChangeArrowheads="1"/>
          </p:cNvPicPr>
          <p:nvPr/>
        </p:nvPicPr>
        <p:blipFill>
          <a:blip r:embed="rId4" cstate="print"/>
          <a:srcRect/>
          <a:stretch>
            <a:fillRect/>
          </a:stretch>
        </p:blipFill>
        <p:spPr bwMode="auto">
          <a:xfrm>
            <a:off x="7617296" y="1218834"/>
            <a:ext cx="526113" cy="264171"/>
          </a:xfrm>
          <a:prstGeom prst="rect">
            <a:avLst/>
          </a:prstGeom>
          <a:noFill/>
        </p:spPr>
      </p:pic>
      <p:pic>
        <p:nvPicPr>
          <p:cNvPr id="10" name="Picture 2" descr="C:\Users\tk32591\Desktop\Üst.jpg"/>
          <p:cNvPicPr>
            <a:picLocks noChangeAspect="1" noChangeArrowheads="1"/>
          </p:cNvPicPr>
          <p:nvPr/>
        </p:nvPicPr>
        <p:blipFill>
          <a:blip r:embed="rId10" cstate="print"/>
          <a:srcRect/>
          <a:stretch>
            <a:fillRect/>
          </a:stretch>
        </p:blipFill>
        <p:spPr bwMode="auto">
          <a:xfrm>
            <a:off x="0" y="0"/>
            <a:ext cx="9906000" cy="476672"/>
          </a:xfrm>
          <a:prstGeom prst="rect">
            <a:avLst/>
          </a:prstGeom>
          <a:noFill/>
        </p:spPr>
      </p:pic>
      <p:pic>
        <p:nvPicPr>
          <p:cNvPr id="11" name="Picture 2" descr="C:\Users\tk32591\Desktop\Alt.jpg"/>
          <p:cNvPicPr>
            <a:picLocks noChangeAspect="1" noChangeArrowheads="1"/>
          </p:cNvPicPr>
          <p:nvPr/>
        </p:nvPicPr>
        <p:blipFill>
          <a:blip r:embed="rId11" cstate="print"/>
          <a:srcRect/>
          <a:stretch>
            <a:fillRect/>
          </a:stretch>
        </p:blipFill>
        <p:spPr bwMode="auto">
          <a:xfrm>
            <a:off x="0" y="6419850"/>
            <a:ext cx="9906000" cy="438150"/>
          </a:xfrm>
          <a:prstGeom prst="rect">
            <a:avLst/>
          </a:prstGeom>
          <a:noFill/>
        </p:spPr>
      </p:pic>
    </p:spTree>
    <p:extLst>
      <p:ext uri="{BB962C8B-B14F-4D97-AF65-F5344CB8AC3E}">
        <p14:creationId xmlns:p14="http://schemas.microsoft.com/office/powerpoint/2010/main" xmlns="" val="364892149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is Teması">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22656</TotalTime>
  <Words>2188</Words>
  <Application>Microsoft Office PowerPoint</Application>
  <PresentationFormat>A4 Kağıt (210x297 mm)</PresentationFormat>
  <Paragraphs>569</Paragraphs>
  <Slides>79</Slides>
  <Notes>43</Notes>
  <HiddenSlides>0</HiddenSlides>
  <MMClips>0</MMClips>
  <ScaleCrop>false</ScaleCrop>
  <HeadingPairs>
    <vt:vector size="4" baseType="variant">
      <vt:variant>
        <vt:lpstr>Tema</vt:lpstr>
      </vt:variant>
      <vt:variant>
        <vt:i4>1</vt:i4>
      </vt:variant>
      <vt:variant>
        <vt:lpstr>Slayt Başlıkları</vt:lpstr>
      </vt:variant>
      <vt:variant>
        <vt:i4>79</vt:i4>
      </vt:variant>
    </vt:vector>
  </HeadingPairs>
  <TitlesOfParts>
    <vt:vector size="80" baseType="lpstr">
      <vt:lpstr>Akış</vt:lpstr>
      <vt:lpstr>Slayt 1</vt:lpstr>
      <vt:lpstr>Slayt 2</vt:lpstr>
      <vt:lpstr>Slayt 3</vt:lpstr>
      <vt:lpstr>Slayt 4</vt:lpstr>
      <vt:lpstr>Slayt 5</vt:lpstr>
      <vt:lpstr>Slayt 6</vt:lpstr>
      <vt:lpstr>Slayt 7</vt:lpstr>
      <vt:lpstr>           KEP Temel Avantajları </vt:lpstr>
      <vt:lpstr>Slayt 9</vt:lpstr>
      <vt:lpstr>Slayt 10</vt:lpstr>
      <vt:lpstr>         KEP Kullanım Alanları </vt:lpstr>
      <vt:lpstr>Slayt 12</vt:lpstr>
      <vt:lpstr>           KEP Hesabı Adres Yapısı </vt:lpstr>
      <vt:lpstr>Slayt 14</vt:lpstr>
      <vt:lpstr>   Mevzuat</vt:lpstr>
      <vt:lpstr>   Mevzuat</vt:lpstr>
      <vt:lpstr>             KEP Kimler İçin Zorunludur?  </vt:lpstr>
      <vt:lpstr>Slayt 18</vt:lpstr>
      <vt:lpstr>e-Tebligat Nedir?</vt:lpstr>
      <vt:lpstr>              e-Tebligat Kimler İçin Zorunludur?  </vt:lpstr>
      <vt:lpstr>e-Tebligatta PTT’nin Rolü</vt:lpstr>
      <vt:lpstr>e-Tebligatta PTT’nin Rolü</vt:lpstr>
      <vt:lpstr>e-Tebligatta PTT’nin Rolü</vt:lpstr>
      <vt:lpstr>e-Tebligat Mevzuat</vt:lpstr>
      <vt:lpstr>e-Tebligat Mevzuat</vt:lpstr>
      <vt:lpstr>e-Tebligat İşleyişi</vt:lpstr>
      <vt:lpstr>Slayt 27</vt:lpstr>
      <vt:lpstr>e-Yazışma Nedir?</vt:lpstr>
      <vt:lpstr>Slayt 29</vt:lpstr>
      <vt:lpstr>Slayt 30</vt:lpstr>
      <vt:lpstr>Slayt 31</vt:lpstr>
      <vt:lpstr>Slayt 32</vt:lpstr>
      <vt:lpstr>Slayt 33</vt:lpstr>
      <vt:lpstr> KEP ÇALIŞMA MODELİ     </vt:lpstr>
      <vt:lpstr>              KEP Çalışma Modelleri  </vt:lpstr>
      <vt:lpstr>Slayt 36</vt:lpstr>
      <vt:lpstr>PTTKEP Nasıl Çalışır?</vt:lpstr>
      <vt:lpstr>Slayt 38</vt:lpstr>
      <vt:lpstr>    Entegrasyon Nedir?</vt:lpstr>
      <vt:lpstr> E-İMZA VE KULLANIMI     </vt:lpstr>
      <vt:lpstr>Slayt 41</vt:lpstr>
      <vt:lpstr>Slayt 42</vt:lpstr>
      <vt:lpstr>Slayt 43</vt:lpstr>
      <vt:lpstr>Slayt 44</vt:lpstr>
      <vt:lpstr>Slayt 45</vt:lpstr>
      <vt:lpstr>Slayt 46</vt:lpstr>
      <vt:lpstr>Slayt 47</vt:lpstr>
      <vt:lpstr>Slayt 48</vt:lpstr>
      <vt:lpstr>Slayt 49</vt:lpstr>
      <vt:lpstr>Slayt 50</vt:lpstr>
      <vt:lpstr> KEP KULLANIMI     </vt:lpstr>
      <vt:lpstr>Slayt 52</vt:lpstr>
      <vt:lpstr>Slayt 53</vt:lpstr>
      <vt:lpstr>Slayt 54</vt:lpstr>
      <vt:lpstr>Slayt 55</vt:lpstr>
      <vt:lpstr>Slayt 56</vt:lpstr>
      <vt:lpstr>Slayt 57</vt:lpstr>
      <vt:lpstr>Slayt 58</vt:lpstr>
      <vt:lpstr>Slayt 59</vt:lpstr>
      <vt:lpstr>Slayt 60</vt:lpstr>
      <vt:lpstr>Slayt 61</vt:lpstr>
      <vt:lpstr>Slayt 62</vt:lpstr>
      <vt:lpstr>Slayt 63</vt:lpstr>
      <vt:lpstr>Slayt 64</vt:lpstr>
      <vt:lpstr>Slayt 65</vt:lpstr>
      <vt:lpstr>Slayt 66</vt:lpstr>
      <vt:lpstr>Slayt 67</vt:lpstr>
      <vt:lpstr>Slayt 68</vt:lpstr>
      <vt:lpstr>Slayt 69</vt:lpstr>
      <vt:lpstr>Slayt 70</vt:lpstr>
      <vt:lpstr>Slayt 71</vt:lpstr>
      <vt:lpstr>Slayt 72</vt:lpstr>
      <vt:lpstr>              KEP Rehberi   </vt:lpstr>
      <vt:lpstr>Slayt 74</vt:lpstr>
      <vt:lpstr>Slayt 75</vt:lpstr>
      <vt:lpstr>Slayt 76</vt:lpstr>
      <vt:lpstr>Slayt 77</vt:lpstr>
      <vt:lpstr>  PTTKEP Hesabı Alan Kurum Ve Kuruluşlar</vt:lpstr>
      <vt:lpstr>Slayt 79</vt:lpstr>
    </vt:vector>
  </TitlesOfParts>
  <Company>By NeC ® 2010 | Katilimsiz.Com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Abdulkadir KOÇYİĞİT</dc:creator>
  <cp:lastModifiedBy>tk32591</cp:lastModifiedBy>
  <cp:revision>2433</cp:revision>
  <cp:lastPrinted>2017-02-07T06:24:47Z</cp:lastPrinted>
  <dcterms:created xsi:type="dcterms:W3CDTF">2012-07-09T13:32:55Z</dcterms:created>
  <dcterms:modified xsi:type="dcterms:W3CDTF">2017-05-02T13:59:48Z</dcterms:modified>
</cp:coreProperties>
</file>