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6" r:id="rId4"/>
    <p:sldId id="259" r:id="rId5"/>
    <p:sldId id="272" r:id="rId6"/>
    <p:sldId id="271" r:id="rId7"/>
    <p:sldId id="270" r:id="rId8"/>
    <p:sldId id="269" r:id="rId9"/>
    <p:sldId id="268" r:id="rId10"/>
    <p:sldId id="267" r:id="rId11"/>
    <p:sldId id="266" r:id="rId12"/>
    <p:sldId id="265" r:id="rId13"/>
    <p:sldId id="312" r:id="rId14"/>
    <p:sldId id="264" r:id="rId15"/>
    <p:sldId id="263" r:id="rId16"/>
    <p:sldId id="262" r:id="rId17"/>
    <p:sldId id="261" r:id="rId18"/>
    <p:sldId id="260" r:id="rId19"/>
    <p:sldId id="273" r:id="rId20"/>
    <p:sldId id="313" r:id="rId21"/>
    <p:sldId id="274" r:id="rId22"/>
    <p:sldId id="275" r:id="rId23"/>
    <p:sldId id="276" r:id="rId24"/>
    <p:sldId id="277" r:id="rId25"/>
    <p:sldId id="314" r:id="rId26"/>
    <p:sldId id="278" r:id="rId27"/>
    <p:sldId id="279" r:id="rId28"/>
    <p:sldId id="315" r:id="rId29"/>
    <p:sldId id="280" r:id="rId30"/>
    <p:sldId id="281" r:id="rId31"/>
    <p:sldId id="319" r:id="rId32"/>
    <p:sldId id="320" r:id="rId33"/>
    <p:sldId id="321" r:id="rId34"/>
    <p:sldId id="322" r:id="rId35"/>
    <p:sldId id="323" r:id="rId36"/>
    <p:sldId id="316" r:id="rId37"/>
    <p:sldId id="282" r:id="rId38"/>
    <p:sldId id="283" r:id="rId39"/>
    <p:sldId id="284" r:id="rId40"/>
    <p:sldId id="299" r:id="rId41"/>
    <p:sldId id="300" r:id="rId42"/>
    <p:sldId id="301" r:id="rId43"/>
    <p:sldId id="302" r:id="rId44"/>
    <p:sldId id="303" r:id="rId45"/>
    <p:sldId id="317" r:id="rId46"/>
    <p:sldId id="304" r:id="rId47"/>
    <p:sldId id="305" r:id="rId48"/>
    <p:sldId id="318" r:id="rId49"/>
    <p:sldId id="306" r:id="rId50"/>
    <p:sldId id="307" r:id="rId51"/>
    <p:sldId id="308" r:id="rId52"/>
    <p:sldId id="309" r:id="rId53"/>
    <p:sldId id="310" r:id="rId54"/>
    <p:sldId id="311" r:id="rId55"/>
    <p:sldId id="285" r:id="rId56"/>
    <p:sldId id="286" r:id="rId57"/>
    <p:sldId id="324" r:id="rId58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109" autoAdjust="0"/>
    <p:restoredTop sz="94660" autoAdjust="0"/>
  </p:normalViewPr>
  <p:slideViewPr>
    <p:cSldViewPr>
      <p:cViewPr varScale="1">
        <p:scale>
          <a:sx n="91" d="100"/>
          <a:sy n="91" d="100"/>
        </p:scale>
        <p:origin x="-948" y="-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63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18.05.2017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18.05.2017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18.05.2017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18.05.2017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18.05.2017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18.05.2017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18.05.2017</a:t>
            </a:fld>
            <a:endParaRPr lang="tr-TR"/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18.05.2017</a:t>
            </a:fld>
            <a:endParaRPr lang="tr-TR"/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18.05.2017</a:t>
            </a:fld>
            <a:endParaRPr lang="tr-TR"/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18.05.2017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18.05.2017</a:t>
            </a:fld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 Yer Tutucusu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F75050-0E15-4C5B-92B0-66D068882F1F}" type="datetimeFigureOut">
              <a:rPr lang="tr-TR" smtClean="0"/>
              <a:pPr/>
              <a:t>18.05.2017</a:t>
            </a:fld>
            <a:endParaRPr lang="tr-TR"/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  <a:ln/>
        </p:spPr>
        <p:style>
          <a:lnRef idx="0">
            <a:scrgbClr r="0" g="0" b="0"/>
          </a:lnRef>
          <a:fillRef idx="1003">
            <a:schemeClr val="dk2"/>
          </a:fillRef>
          <a:effectRef idx="0">
            <a:scrgbClr r="0" g="0" b="0"/>
          </a:effectRef>
          <a:fontRef idx="major"/>
        </p:style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tr-TR" sz="6600" b="1" dirty="0" smtClean="0">
                <a:solidFill>
                  <a:srgbClr val="FFFF00"/>
                </a:solidFill>
                <a:latin typeface="Monotype Corsiva" pitchFamily="66" charset="0"/>
              </a:rPr>
              <a:t>KAYITLI   ELEKTRONİK POSTA   (KEP)</a:t>
            </a:r>
            <a:br>
              <a:rPr lang="tr-TR" sz="6600" b="1" dirty="0" smtClean="0">
                <a:solidFill>
                  <a:srgbClr val="FFFF00"/>
                </a:solidFill>
                <a:latin typeface="Monotype Corsiva" pitchFamily="66" charset="0"/>
              </a:rPr>
            </a:br>
            <a:r>
              <a:rPr lang="tr-TR" sz="6600" b="1" dirty="0" smtClean="0">
                <a:solidFill>
                  <a:srgbClr val="FFFF00"/>
                </a:solidFill>
                <a:latin typeface="Monotype Corsiva" pitchFamily="66" charset="0"/>
              </a:rPr>
              <a:t>EĞİTİMİ</a:t>
            </a:r>
            <a:br>
              <a:rPr lang="tr-TR" sz="6600" b="1" dirty="0" smtClean="0">
                <a:solidFill>
                  <a:srgbClr val="FFFF00"/>
                </a:solidFill>
                <a:latin typeface="Monotype Corsiva" pitchFamily="66" charset="0"/>
              </a:rPr>
            </a:br>
            <a:r>
              <a:rPr lang="tr-TR" sz="6600" b="1" dirty="0" smtClean="0">
                <a:solidFill>
                  <a:srgbClr val="FFFF00"/>
                </a:solidFill>
                <a:latin typeface="Monotype Corsiva" pitchFamily="66" charset="0"/>
              </a:rPr>
              <a:t/>
            </a:r>
            <a:br>
              <a:rPr lang="tr-TR" sz="6600" b="1" dirty="0" smtClean="0">
                <a:solidFill>
                  <a:srgbClr val="FFFF00"/>
                </a:solidFill>
                <a:latin typeface="Monotype Corsiva" pitchFamily="66" charset="0"/>
              </a:rPr>
            </a:br>
            <a:r>
              <a:rPr lang="tr-TR" sz="6600" b="1" dirty="0" smtClean="0">
                <a:solidFill>
                  <a:srgbClr val="FFFF00"/>
                </a:solidFill>
                <a:latin typeface="Monotype Corsiva" pitchFamily="66" charset="0"/>
              </a:rPr>
              <a:t>(Abdullah AKDÖL)</a:t>
            </a:r>
            <a:endParaRPr lang="tr-TR" sz="6600" b="1" dirty="0">
              <a:solidFill>
                <a:srgbClr val="FFFF0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tk32591\Desktop\KEP EĞİTİMİ\PTTKEP_EKRAN_GÖRÜNTÜSÜ\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718" y="0"/>
            <a:ext cx="9153718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C:\Users\tk32591\Desktop\KEP EĞİTİMİ\PTTKEP_EKRAN_GÖRÜNTÜSÜ\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525" y="1881188"/>
            <a:ext cx="9163050" cy="30956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 descr="C:\Users\tk32591\Desktop\KEP EĞİTİMİ\PTTKEP_EKRAN_GÖRÜNTÜSÜ\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525" y="1881188"/>
            <a:ext cx="9163050" cy="30956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  <a:ln/>
        </p:spPr>
        <p:style>
          <a:lnRef idx="0">
            <a:scrgbClr r="0" g="0" b="0"/>
          </a:lnRef>
          <a:fillRef idx="1003">
            <a:schemeClr val="dk2"/>
          </a:fillRef>
          <a:effectRef idx="0">
            <a:scrgbClr r="0" g="0" b="0"/>
          </a:effectRef>
          <a:fontRef idx="major"/>
        </p:style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tr-TR" sz="6600" b="1" dirty="0" err="1" smtClean="0">
                <a:solidFill>
                  <a:srgbClr val="FFFF00"/>
                </a:solidFill>
                <a:latin typeface="Monotype Corsiva" pitchFamily="66" charset="0"/>
              </a:rPr>
              <a:t>KEP’e</a:t>
            </a:r>
            <a:r>
              <a:rPr lang="tr-TR" sz="6600" b="1" dirty="0" smtClean="0">
                <a:solidFill>
                  <a:srgbClr val="FFFF00"/>
                </a:solidFill>
                <a:latin typeface="Monotype Corsiva" pitchFamily="66" charset="0"/>
              </a:rPr>
              <a:t>   E-İMZA ile     GİRİŞ   İŞLEMİ</a:t>
            </a:r>
            <a:endParaRPr lang="tr-TR" sz="6600" b="1" dirty="0">
              <a:solidFill>
                <a:srgbClr val="FFFF0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tk32591\Desktop\KEP EĞİTİMİ\PTTKEP_EKRAN_GÖRÜNTÜSÜ\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718" y="0"/>
            <a:ext cx="9153718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tk32591\Desktop\KEP EĞİTİMİ\PTTKEP_EKRAN_GÖRÜNTÜSÜ\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720" y="0"/>
            <a:ext cx="9153720" cy="68579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tk32591\Desktop\KEP EĞİTİMİ\PTTKEP_EKRAN_GÖRÜNTÜSÜ\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718" y="0"/>
            <a:ext cx="9163436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tk32591\Desktop\KEP EĞİTİMİ\PTTKEP_EKRAN_GÖRÜNTÜSÜ\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718" y="0"/>
            <a:ext cx="9153718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tk32591\Desktop\KEP EĞİTİMİ\PTTKEP_EKRAN_GÖRÜNTÜSÜ\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717" y="0"/>
            <a:ext cx="9163436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tk32591\Desktop\KEP EĞİTİMİ\PTTKEP_EKRAN_GÖRÜNTÜSÜ\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718" y="0"/>
            <a:ext cx="9153718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  <a:ln/>
        </p:spPr>
        <p:style>
          <a:lnRef idx="0">
            <a:scrgbClr r="0" g="0" b="0"/>
          </a:lnRef>
          <a:fillRef idx="1003">
            <a:schemeClr val="dk2"/>
          </a:fillRef>
          <a:effectRef idx="0">
            <a:scrgbClr r="0" g="0" b="0"/>
          </a:effectRef>
          <a:fontRef idx="major"/>
        </p:style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tr-TR" sz="6600" b="1" dirty="0" err="1" smtClean="0">
                <a:solidFill>
                  <a:srgbClr val="FFFF00"/>
                </a:solidFill>
                <a:latin typeface="Monotype Corsiva" pitchFamily="66" charset="0"/>
              </a:rPr>
              <a:t>KEP’e</a:t>
            </a:r>
            <a:r>
              <a:rPr lang="tr-TR" sz="6600" b="1" dirty="0" smtClean="0">
                <a:solidFill>
                  <a:srgbClr val="FFFF00"/>
                </a:solidFill>
                <a:latin typeface="Monotype Corsiva" pitchFamily="66" charset="0"/>
              </a:rPr>
              <a:t>   SMS   ile    GİRİŞ   ve   AKTİVASYON   İŞLEMLERİ</a:t>
            </a:r>
            <a:endParaRPr lang="tr-TR" sz="6600" b="1" dirty="0">
              <a:solidFill>
                <a:srgbClr val="FFFF0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  <a:ln/>
        </p:spPr>
        <p:style>
          <a:lnRef idx="0">
            <a:scrgbClr r="0" g="0" b="0"/>
          </a:lnRef>
          <a:fillRef idx="1003">
            <a:schemeClr val="dk2"/>
          </a:fillRef>
          <a:effectRef idx="0">
            <a:scrgbClr r="0" g="0" b="0"/>
          </a:effectRef>
          <a:fontRef idx="major"/>
        </p:style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tr-TR" sz="6600" b="1" dirty="0" err="1" smtClean="0">
                <a:solidFill>
                  <a:srgbClr val="FFFF00"/>
                </a:solidFill>
                <a:latin typeface="Monotype Corsiva" pitchFamily="66" charset="0"/>
              </a:rPr>
              <a:t>KEP’te</a:t>
            </a:r>
            <a:r>
              <a:rPr lang="tr-TR" sz="6600" b="1" dirty="0" smtClean="0">
                <a:solidFill>
                  <a:srgbClr val="FFFF00"/>
                </a:solidFill>
                <a:latin typeface="Monotype Corsiva" pitchFamily="66" charset="0"/>
              </a:rPr>
              <a:t>   GİZLİ </a:t>
            </a:r>
            <a:r>
              <a:rPr lang="tr-TR" sz="6600" b="1" dirty="0" err="1" smtClean="0">
                <a:solidFill>
                  <a:srgbClr val="FFFF00"/>
                </a:solidFill>
                <a:latin typeface="Monotype Corsiva" pitchFamily="66" charset="0"/>
              </a:rPr>
              <a:t>SORU’nun</a:t>
            </a:r>
            <a:r>
              <a:rPr lang="tr-TR" sz="6600" b="1" dirty="0" smtClean="0">
                <a:solidFill>
                  <a:srgbClr val="FFFF00"/>
                </a:solidFill>
                <a:latin typeface="Monotype Corsiva" pitchFamily="66" charset="0"/>
              </a:rPr>
              <a:t> TANIMLANMASI İŞLEMİ</a:t>
            </a:r>
            <a:endParaRPr lang="tr-TR" sz="6600" b="1" dirty="0">
              <a:solidFill>
                <a:srgbClr val="FFFF0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tk32591\Desktop\KEP EĞİTİMİ\PTTKEP_EKRAN_GÖRÜNTÜSÜ\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718" y="0"/>
            <a:ext cx="9153718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tk32591\Desktop\KEP EĞİTİMİ\PTTKEP_EKRAN_GÖRÜNTÜSÜ\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718" y="0"/>
            <a:ext cx="9153718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tk32591\Desktop\KEP EĞİTİMİ\PTTKEP_EKRAN_GÖRÜNTÜSÜ\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718" y="0"/>
            <a:ext cx="9153718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tk32591\Desktop\KEP EĞİTİMİ\PTTKEP_EKRAN_GÖRÜNTÜSÜ\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718" y="0"/>
            <a:ext cx="9153718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  <a:ln/>
        </p:spPr>
        <p:style>
          <a:lnRef idx="0">
            <a:scrgbClr r="0" g="0" b="0"/>
          </a:lnRef>
          <a:fillRef idx="1003">
            <a:schemeClr val="dk2"/>
          </a:fillRef>
          <a:effectRef idx="0">
            <a:scrgbClr r="0" g="0" b="0"/>
          </a:effectRef>
          <a:fontRef idx="major"/>
        </p:style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tr-TR" sz="6600" b="1" dirty="0" err="1" smtClean="0">
                <a:solidFill>
                  <a:srgbClr val="FFFF00"/>
                </a:solidFill>
                <a:latin typeface="Monotype Corsiva" pitchFamily="66" charset="0"/>
              </a:rPr>
              <a:t>KEP’te</a:t>
            </a:r>
            <a:r>
              <a:rPr lang="tr-TR" sz="6600" b="1" dirty="0" smtClean="0">
                <a:solidFill>
                  <a:srgbClr val="FFFF00"/>
                </a:solidFill>
                <a:latin typeface="Monotype Corsiva" pitchFamily="66" charset="0"/>
              </a:rPr>
              <a:t>   MÜŞTERİ   </a:t>
            </a:r>
            <a:r>
              <a:rPr lang="tr-TR" sz="6600" b="1" dirty="0" err="1" smtClean="0">
                <a:solidFill>
                  <a:srgbClr val="FFFF00"/>
                </a:solidFill>
                <a:latin typeface="Monotype Corsiva" pitchFamily="66" charset="0"/>
              </a:rPr>
              <a:t>BİLGİLERİ’nin</a:t>
            </a:r>
            <a:r>
              <a:rPr lang="tr-TR" sz="6600" b="1" dirty="0" smtClean="0">
                <a:solidFill>
                  <a:srgbClr val="FFFF00"/>
                </a:solidFill>
                <a:latin typeface="Monotype Corsiva" pitchFamily="66" charset="0"/>
              </a:rPr>
              <a:t> GÜNCELLENMESİ İŞLEMİ</a:t>
            </a:r>
            <a:endParaRPr lang="tr-TR" sz="6600" b="1" dirty="0">
              <a:solidFill>
                <a:srgbClr val="FFFF0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tk32591\Desktop\KEP EĞİTİMİ\PTTKEP_EKRAN_GÖRÜNTÜSÜ\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718" y="0"/>
            <a:ext cx="9153718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tk32591\Desktop\KEP EĞİTİMİ\PTTKEP_EKRAN_GÖRÜNTÜSÜ\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718" y="0"/>
            <a:ext cx="9153718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  <a:ln/>
        </p:spPr>
        <p:style>
          <a:lnRef idx="0">
            <a:scrgbClr r="0" g="0" b="0"/>
          </a:lnRef>
          <a:fillRef idx="1003">
            <a:schemeClr val="dk2"/>
          </a:fillRef>
          <a:effectRef idx="0">
            <a:scrgbClr r="0" g="0" b="0"/>
          </a:effectRef>
          <a:fontRef idx="major"/>
        </p:style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tr-TR" sz="6600" b="1" dirty="0" err="1" smtClean="0">
                <a:solidFill>
                  <a:srgbClr val="FFFF00"/>
                </a:solidFill>
                <a:latin typeface="Monotype Corsiva" pitchFamily="66" charset="0"/>
              </a:rPr>
              <a:t>KEP’te</a:t>
            </a:r>
            <a:r>
              <a:rPr lang="tr-TR" sz="6600" b="1" dirty="0" smtClean="0">
                <a:solidFill>
                  <a:srgbClr val="FFFF00"/>
                </a:solidFill>
                <a:latin typeface="Monotype Corsiva" pitchFamily="66" charset="0"/>
              </a:rPr>
              <a:t>   PAROLA/ŞİFRE  DEĞİŞTİRME         İŞLEMİ</a:t>
            </a:r>
            <a:endParaRPr lang="tr-TR" sz="6600" b="1" dirty="0">
              <a:solidFill>
                <a:srgbClr val="FFFF0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tk32591\Desktop\KEP EĞİTİMİ\PTTKEP_EKRAN_GÖRÜNTÜSÜ\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718" y="0"/>
            <a:ext cx="9153718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tk32591\Desktop\KEP EĞİTİMİ\PTTKEP_EKRAN_GÖRÜNTÜSÜ\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Picture 3" descr="C:\Users\tk32591\Desktop\KEP EĞİTİMİ\PTTKEP_EKRAN_GÖRÜNTÜSÜ\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718" y="0"/>
            <a:ext cx="9153718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  <a:ln/>
        </p:spPr>
        <p:style>
          <a:lnRef idx="0">
            <a:scrgbClr r="0" g="0" b="0"/>
          </a:lnRef>
          <a:fillRef idx="1003">
            <a:schemeClr val="dk2"/>
          </a:fillRef>
          <a:effectRef idx="0">
            <a:scrgbClr r="0" g="0" b="0"/>
          </a:effectRef>
          <a:fontRef idx="major"/>
        </p:style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tr-TR" sz="6600" b="1" dirty="0" err="1" smtClean="0">
                <a:solidFill>
                  <a:srgbClr val="FFFF00"/>
                </a:solidFill>
                <a:latin typeface="Monotype Corsiva" pitchFamily="66" charset="0"/>
              </a:rPr>
              <a:t>KEP’te</a:t>
            </a:r>
            <a:r>
              <a:rPr lang="tr-TR" sz="6600" b="1" dirty="0" smtClean="0">
                <a:solidFill>
                  <a:srgbClr val="FFFF00"/>
                </a:solidFill>
                <a:latin typeface="Monotype Corsiva" pitchFamily="66" charset="0"/>
              </a:rPr>
              <a:t>   PAROLA/ŞİFRE  </a:t>
            </a:r>
            <a:r>
              <a:rPr lang="tr-TR" sz="6600" b="1" dirty="0" smtClean="0">
                <a:solidFill>
                  <a:srgbClr val="FFFF00"/>
                </a:solidFill>
                <a:latin typeface="Monotype Corsiva" pitchFamily="66" charset="0"/>
              </a:rPr>
              <a:t>UNUTULDUĞUNDA   DEĞİŞTİRME         </a:t>
            </a:r>
            <a:r>
              <a:rPr lang="tr-TR" sz="6600" b="1" dirty="0" smtClean="0">
                <a:solidFill>
                  <a:srgbClr val="FFFF00"/>
                </a:solidFill>
                <a:latin typeface="Monotype Corsiva" pitchFamily="66" charset="0"/>
              </a:rPr>
              <a:t>İŞLEMİ</a:t>
            </a:r>
            <a:endParaRPr lang="tr-TR" sz="6600" b="1" dirty="0">
              <a:solidFill>
                <a:srgbClr val="FFFF0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tk32591\Desktop\KEP EĞİTİMİ\PTTKEP_EKRAN_GÖRÜNTÜSÜ\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718" y="0"/>
            <a:ext cx="9153718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tk32591\Desktop\KEP EĞİTİMİ\PTTKEP_EKRAN_GÖRÜNTÜSÜ\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718" y="0"/>
            <a:ext cx="9163437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tk32591\Desktop\KEP EĞİTİMİ\PTTKEP_EKRAN_GÖRÜNTÜSÜ\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720" y="0"/>
            <a:ext cx="9153720" cy="68579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tk32591\Desktop\KEP EĞİTİMİ\PTTKEP_EKRAN_GÖRÜNTÜSÜ\4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718" y="0"/>
            <a:ext cx="9153718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  <a:ln/>
        </p:spPr>
        <p:style>
          <a:lnRef idx="0">
            <a:scrgbClr r="0" g="0" b="0"/>
          </a:lnRef>
          <a:fillRef idx="1003">
            <a:schemeClr val="dk2"/>
          </a:fillRef>
          <a:effectRef idx="0">
            <a:scrgbClr r="0" g="0" b="0"/>
          </a:effectRef>
          <a:fontRef idx="major"/>
        </p:style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tr-TR" sz="6600" b="1" dirty="0" err="1" smtClean="0">
                <a:solidFill>
                  <a:srgbClr val="FFFF00"/>
                </a:solidFill>
                <a:latin typeface="Monotype Corsiva" pitchFamily="66" charset="0"/>
              </a:rPr>
              <a:t>KEP’te</a:t>
            </a:r>
            <a:r>
              <a:rPr lang="tr-TR" sz="6600" b="1" dirty="0" smtClean="0">
                <a:solidFill>
                  <a:srgbClr val="FFFF00"/>
                </a:solidFill>
                <a:latin typeface="Monotype Corsiva" pitchFamily="66" charset="0"/>
              </a:rPr>
              <a:t>   HESAP YETKİLİSİ TANIMLAMA        İŞLEMİ</a:t>
            </a:r>
            <a:endParaRPr lang="tr-TR" sz="6600" b="1" dirty="0">
              <a:solidFill>
                <a:srgbClr val="FFFF0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tk32591\Desktop\KEP EĞİTİMİ\PTTKEP_EKRAN_GÖRÜNTÜSÜ\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718" y="0"/>
            <a:ext cx="9163436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tk32591\Desktop\KEP EĞİTİMİ\PTTKEP_EKRAN_GÖRÜNTÜSÜ\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718" y="0"/>
            <a:ext cx="9153718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tk32591\Desktop\KEP EĞİTİMİ\PTTKEP_EKRAN_GÖRÜNTÜSÜ\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718" y="0"/>
            <a:ext cx="9163436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k32591\Desktop\KEP EĞİTİMİ\PTTKEP_EKRAN_GÖRÜNTÜSÜ\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718" y="0"/>
            <a:ext cx="9163437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tk32591\Desktop\KEP EĞİTİMİ\PTTKEP_EKRAN_GÖRÜNTÜSÜ\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720" y="0"/>
            <a:ext cx="9163436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Users\tk32591\Desktop\KEP EĞİTİMİ\PTTKEP_EKRAN_GÖRÜNTÜSÜ\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718" y="0"/>
            <a:ext cx="9153718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Users\tk32591\Desktop\KEP EĞİTİMİ\PTTKEP_EKRAN_GÖRÜNTÜSÜ\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29" y="1770630"/>
            <a:ext cx="9137971" cy="33145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Users\tk32591\Desktop\KEP EĞİTİMİ\PTTKEP_EKRAN_GÖRÜNTÜSÜ\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717" y="0"/>
            <a:ext cx="9163436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Users\tk32591\Desktop\KEP EĞİTİMİ\PTTKEP_EKRAN_GÖRÜNTÜSÜ\3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718" y="0"/>
            <a:ext cx="9153718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  <a:ln/>
        </p:spPr>
        <p:style>
          <a:lnRef idx="0">
            <a:scrgbClr r="0" g="0" b="0"/>
          </a:lnRef>
          <a:fillRef idx="1003">
            <a:schemeClr val="dk2"/>
          </a:fillRef>
          <a:effectRef idx="0">
            <a:scrgbClr r="0" g="0" b="0"/>
          </a:effectRef>
          <a:fontRef idx="major"/>
        </p:style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tr-TR" sz="6600" b="1" dirty="0" err="1" smtClean="0">
                <a:solidFill>
                  <a:srgbClr val="FFFF00"/>
                </a:solidFill>
                <a:latin typeface="Monotype Corsiva" pitchFamily="66" charset="0"/>
              </a:rPr>
              <a:t>KEP’te</a:t>
            </a:r>
            <a:r>
              <a:rPr lang="tr-TR" sz="6600" b="1" dirty="0" smtClean="0">
                <a:solidFill>
                  <a:srgbClr val="FFFF00"/>
                </a:solidFill>
                <a:latin typeface="Monotype Corsiva" pitchFamily="66" charset="0"/>
              </a:rPr>
              <a:t>   </a:t>
            </a:r>
            <a:r>
              <a:rPr lang="tr-TR" sz="6600" b="1" dirty="0" smtClean="0">
                <a:solidFill>
                  <a:srgbClr val="FFFF00"/>
                </a:solidFill>
                <a:latin typeface="Monotype Corsiva" pitchFamily="66" charset="0"/>
              </a:rPr>
              <a:t>BAKİYE SORGULAMA </a:t>
            </a:r>
            <a:r>
              <a:rPr lang="tr-TR" sz="6600" b="1" dirty="0" smtClean="0">
                <a:solidFill>
                  <a:srgbClr val="FFFF00"/>
                </a:solidFill>
                <a:latin typeface="Monotype Corsiva" pitchFamily="66" charset="0"/>
              </a:rPr>
              <a:t>        </a:t>
            </a:r>
            <a:r>
              <a:rPr lang="tr-TR" sz="6600" b="1" dirty="0" smtClean="0">
                <a:solidFill>
                  <a:srgbClr val="FFFF00"/>
                </a:solidFill>
                <a:latin typeface="Monotype Corsiva" pitchFamily="66" charset="0"/>
              </a:rPr>
              <a:t>İŞLEMİ</a:t>
            </a:r>
            <a:endParaRPr lang="tr-TR" sz="6600" b="1" dirty="0">
              <a:solidFill>
                <a:srgbClr val="FFFF0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tk32591\Desktop\KEP EĞİTİMİ\PTTKEP_EKRAN_GÖRÜNTÜSÜ\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718" y="0"/>
            <a:ext cx="9153718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k32591\Desktop\KEP EĞİTİMİ\PTTKEP_EKRAN_GÖRÜNTÜSÜ\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718" y="0"/>
            <a:ext cx="9163436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  <a:ln/>
        </p:spPr>
        <p:style>
          <a:lnRef idx="0">
            <a:scrgbClr r="0" g="0" b="0"/>
          </a:lnRef>
          <a:fillRef idx="1003">
            <a:schemeClr val="dk2"/>
          </a:fillRef>
          <a:effectRef idx="0">
            <a:scrgbClr r="0" g="0" b="0"/>
          </a:effectRef>
          <a:fontRef idx="major"/>
        </p:style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tr-TR" sz="6600" b="1" dirty="0" err="1" smtClean="0">
                <a:solidFill>
                  <a:srgbClr val="FFFF00"/>
                </a:solidFill>
                <a:latin typeface="Monotype Corsiva" pitchFamily="66" charset="0"/>
              </a:rPr>
              <a:t>KEP’te</a:t>
            </a:r>
            <a:r>
              <a:rPr lang="tr-TR" sz="6600" b="1" dirty="0" smtClean="0">
                <a:solidFill>
                  <a:srgbClr val="FFFF00"/>
                </a:solidFill>
                <a:latin typeface="Monotype Corsiva" pitchFamily="66" charset="0"/>
              </a:rPr>
              <a:t>   </a:t>
            </a:r>
            <a:r>
              <a:rPr lang="tr-TR" sz="6600" b="1" dirty="0" smtClean="0">
                <a:solidFill>
                  <a:srgbClr val="FFFF00"/>
                </a:solidFill>
                <a:latin typeface="Monotype Corsiva" pitchFamily="66" charset="0"/>
              </a:rPr>
              <a:t>İŞLEMİ   BİTEN İLETİLERİN   SİLİNMESİ     </a:t>
            </a:r>
            <a:br>
              <a:rPr lang="tr-TR" sz="6600" b="1" dirty="0" smtClean="0">
                <a:solidFill>
                  <a:srgbClr val="FFFF00"/>
                </a:solidFill>
                <a:latin typeface="Monotype Corsiva" pitchFamily="66" charset="0"/>
              </a:rPr>
            </a:br>
            <a:r>
              <a:rPr lang="tr-TR" sz="6600" b="1" dirty="0" smtClean="0">
                <a:solidFill>
                  <a:srgbClr val="FFFF00"/>
                </a:solidFill>
                <a:latin typeface="Monotype Corsiva" pitchFamily="66" charset="0"/>
              </a:rPr>
              <a:t>   </a:t>
            </a:r>
            <a:r>
              <a:rPr lang="tr-TR" sz="6600" b="1" dirty="0" smtClean="0">
                <a:solidFill>
                  <a:srgbClr val="FFFF00"/>
                </a:solidFill>
                <a:latin typeface="Monotype Corsiva" pitchFamily="66" charset="0"/>
              </a:rPr>
              <a:t>İŞLEMİ</a:t>
            </a:r>
            <a:endParaRPr lang="tr-TR" sz="6600" b="1" dirty="0">
              <a:solidFill>
                <a:srgbClr val="FFFF0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tk32591\Desktop\KEP EĞİTİMİ\PTTKEP_EKRAN_GÖRÜNTÜSÜ\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720" y="0"/>
            <a:ext cx="9153720" cy="68579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tk32591\Desktop\KEP EĞİTİMİ\PTTKEP_EKRAN_GÖRÜNTÜSÜ\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721" y="0"/>
            <a:ext cx="9163437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tk32591\Desktop\KEP EĞİTİMİ\PTTKEP_EKRAN_GÖRÜNTÜSÜ\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718" y="0"/>
            <a:ext cx="9153718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tk32591\Desktop\KEP EĞİTİMİ\PTTKEP_EKRAN_GÖRÜNTÜSÜ\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717" y="0"/>
            <a:ext cx="9153718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tk32591\Desktop\KEP EĞİTİMİ\PTTKEP_EKRAN_GÖRÜNTÜSÜ\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718" y="0"/>
            <a:ext cx="9153718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C:\Users\tk32591\Desktop\KEP EĞİTİMİ\PTTKEP_EKRAN_GÖRÜNTÜSÜ\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718" y="0"/>
            <a:ext cx="9153718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tk32591\Desktop\KEP EĞİTİMİ\PTTKEP_EKRAN_GÖRÜNTÜSÜ\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718" y="0"/>
            <a:ext cx="9153718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tk32591\Desktop\KEP EĞİTİMİ\PTTKEP_EKRAN_GÖRÜNTÜSÜ\3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718" y="0"/>
            <a:ext cx="9153718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tk32591\Desktop\KEP EĞİTİMİ\PTTKEP_EKRAN_GÖRÜNTÜSÜ\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718" y="0"/>
            <a:ext cx="9153718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858000"/>
          </a:xfrm>
          <a:ln/>
        </p:spPr>
        <p:style>
          <a:lnRef idx="0">
            <a:scrgbClr r="0" g="0" b="0"/>
          </a:lnRef>
          <a:fillRef idx="1003">
            <a:schemeClr val="dk2"/>
          </a:fillRef>
          <a:effectRef idx="0">
            <a:scrgbClr r="0" g="0" b="0"/>
          </a:effectRef>
          <a:fontRef idx="major"/>
        </p:style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tr-TR" sz="6600" b="1" dirty="0" smtClean="0">
                <a:solidFill>
                  <a:srgbClr val="FFFF00"/>
                </a:solidFill>
                <a:latin typeface="Monotype Corsiva" pitchFamily="66" charset="0"/>
              </a:rPr>
              <a:t>TEŞEKKÜRLER. </a:t>
            </a:r>
            <a:endParaRPr lang="tr-TR" sz="6600" b="1" dirty="0">
              <a:solidFill>
                <a:srgbClr val="FFFF0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tk32591\Desktop\KEP EĞİTİMİ\PTTKEP_EKRAN_GÖRÜNTÜSÜ\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718" y="0"/>
            <a:ext cx="9153718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tk32591\Desktop\KEP EĞİTİMİ\PTTKEP_EKRAN_GÖRÜNTÜSÜ\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718" y="0"/>
            <a:ext cx="9153718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tk32591\Desktop\KEP EĞİTİMİ\PTTKEP_EKRAN_GÖRÜNTÜSÜ\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718" y="0"/>
            <a:ext cx="9153718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tk32591\Desktop\KEP EĞİTİMİ\PTTKEP_EKRAN_GÖRÜNTÜSÜ\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718" y="0"/>
            <a:ext cx="9153718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352</TotalTime>
  <Words>53</Words>
  <Application>Microsoft Office PowerPoint</Application>
  <PresentationFormat>Ekran Gösterisi (4:3)</PresentationFormat>
  <Paragraphs>11</Paragraphs>
  <Slides>57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57</vt:i4>
      </vt:variant>
    </vt:vector>
  </HeadingPairs>
  <TitlesOfParts>
    <vt:vector size="58" baseType="lpstr">
      <vt:lpstr>Ofis Teması</vt:lpstr>
      <vt:lpstr>KAYITLI   ELEKTRONİK POSTA   (KEP) EĞİTİMİ  (Abdullah AKDÖL)</vt:lpstr>
      <vt:lpstr>KEP’e   SMS   ile    GİRİŞ   ve   AKTİVASYON   İŞLEMLERİ</vt:lpstr>
      <vt:lpstr>Slayt 3</vt:lpstr>
      <vt:lpstr>Slayt 4</vt:lpstr>
      <vt:lpstr>Slayt 5</vt:lpstr>
      <vt:lpstr>Slayt 6</vt:lpstr>
      <vt:lpstr>Slayt 7</vt:lpstr>
      <vt:lpstr>Slayt 8</vt:lpstr>
      <vt:lpstr>Slayt 9</vt:lpstr>
      <vt:lpstr>Slayt 10</vt:lpstr>
      <vt:lpstr>Slayt 11</vt:lpstr>
      <vt:lpstr>Slayt 12</vt:lpstr>
      <vt:lpstr>KEP’e   E-İMZA ile     GİRİŞ   İŞLEMİ</vt:lpstr>
      <vt:lpstr>Slayt 14</vt:lpstr>
      <vt:lpstr>Slayt 15</vt:lpstr>
      <vt:lpstr>Slayt 16</vt:lpstr>
      <vt:lpstr>Slayt 17</vt:lpstr>
      <vt:lpstr>Slayt 18</vt:lpstr>
      <vt:lpstr>Slayt 19</vt:lpstr>
      <vt:lpstr>KEP’te   GİZLİ SORU’nun TANIMLANMASI İŞLEMİ</vt:lpstr>
      <vt:lpstr>Slayt 21</vt:lpstr>
      <vt:lpstr>Slayt 22</vt:lpstr>
      <vt:lpstr>Slayt 23</vt:lpstr>
      <vt:lpstr>Slayt 24</vt:lpstr>
      <vt:lpstr>KEP’te   MÜŞTERİ   BİLGİLERİ’nin GÜNCELLENMESİ İŞLEMİ</vt:lpstr>
      <vt:lpstr>Slayt 26</vt:lpstr>
      <vt:lpstr>Slayt 27</vt:lpstr>
      <vt:lpstr>KEP’te   PAROLA/ŞİFRE  DEĞİŞTİRME         İŞLEMİ</vt:lpstr>
      <vt:lpstr>Slayt 29</vt:lpstr>
      <vt:lpstr>Slayt 30</vt:lpstr>
      <vt:lpstr>KEP’te   PAROLA/ŞİFRE  UNUTULDUĞUNDA   DEĞİŞTİRME         İŞLEMİ</vt:lpstr>
      <vt:lpstr>Slayt 32</vt:lpstr>
      <vt:lpstr>Slayt 33</vt:lpstr>
      <vt:lpstr>Slayt 34</vt:lpstr>
      <vt:lpstr>Slayt 35</vt:lpstr>
      <vt:lpstr>KEP’te   HESAP YETKİLİSİ TANIMLAMA        İŞLEMİ</vt:lpstr>
      <vt:lpstr>Slayt 37</vt:lpstr>
      <vt:lpstr>Slayt 38</vt:lpstr>
      <vt:lpstr>Slayt 39</vt:lpstr>
      <vt:lpstr>Slayt 40</vt:lpstr>
      <vt:lpstr>Slayt 41</vt:lpstr>
      <vt:lpstr>Slayt 42</vt:lpstr>
      <vt:lpstr>Slayt 43</vt:lpstr>
      <vt:lpstr>Slayt 44</vt:lpstr>
      <vt:lpstr>KEP’te   BAKİYE SORGULAMA         İŞLEMİ</vt:lpstr>
      <vt:lpstr>Slayt 46</vt:lpstr>
      <vt:lpstr>Slayt 47</vt:lpstr>
      <vt:lpstr>KEP’te   İŞLEMİ   BİTEN İLETİLERİN   SİLİNMESİ         İŞLEMİ</vt:lpstr>
      <vt:lpstr>Slayt 49</vt:lpstr>
      <vt:lpstr>Slayt 50</vt:lpstr>
      <vt:lpstr>Slayt 51</vt:lpstr>
      <vt:lpstr>Slayt 52</vt:lpstr>
      <vt:lpstr>Slayt 53</vt:lpstr>
      <vt:lpstr>Slayt 54</vt:lpstr>
      <vt:lpstr>Slayt 55</vt:lpstr>
      <vt:lpstr>Slayt 56</vt:lpstr>
      <vt:lpstr>TEŞEKKÜRLER.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KAYITLI   ELEKTRONİK POSTA   (KEP) EĞİTİMİ  (Abdullah AKDÖL)</dc:title>
  <dc:creator>Abdullah AKDÖL</dc:creator>
  <cp:lastModifiedBy>tk32591</cp:lastModifiedBy>
  <cp:revision>20</cp:revision>
  <dcterms:created xsi:type="dcterms:W3CDTF">2017-05-17T06:11:33Z</dcterms:created>
  <dcterms:modified xsi:type="dcterms:W3CDTF">2017-05-18T12:49:41Z</dcterms:modified>
</cp:coreProperties>
</file>